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320754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162993"/>
    <a:srgbClr val="9FAEF0"/>
    <a:srgbClr val="04114F"/>
    <a:srgbClr val="60E4F9"/>
    <a:srgbClr val="0FA2FE"/>
    <a:srgbClr val="0E60F7"/>
    <a:srgbClr val="020C27"/>
    <a:srgbClr val="2631BF"/>
    <a:srgbClr val="02A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021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5658" y="7070108"/>
            <a:ext cx="27264122" cy="15040222"/>
          </a:xfrm>
        </p:spPr>
        <p:txBody>
          <a:bodyPr anchor="b"/>
          <a:lstStyle>
            <a:lvl1pPr algn="ctr">
              <a:defRPr sz="2104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9430" y="22690338"/>
            <a:ext cx="24056579" cy="10430151"/>
          </a:xfrm>
        </p:spPr>
        <p:txBody>
          <a:bodyPr/>
          <a:lstStyle>
            <a:lvl1pPr marL="0" indent="0" algn="ctr">
              <a:buNone/>
              <a:defRPr sz="8419"/>
            </a:lvl1pPr>
            <a:lvl2pPr marL="1603766" indent="0" algn="ctr">
              <a:buNone/>
              <a:defRPr sz="7016"/>
            </a:lvl2pPr>
            <a:lvl3pPr marL="3207532" indent="0" algn="ctr">
              <a:buNone/>
              <a:defRPr sz="6314"/>
            </a:lvl3pPr>
            <a:lvl4pPr marL="4811298" indent="0" algn="ctr">
              <a:buNone/>
              <a:defRPr sz="5612"/>
            </a:lvl4pPr>
            <a:lvl5pPr marL="6415065" indent="0" algn="ctr">
              <a:buNone/>
              <a:defRPr sz="5612"/>
            </a:lvl5pPr>
            <a:lvl6pPr marL="8018831" indent="0" algn="ctr">
              <a:buNone/>
              <a:defRPr sz="5612"/>
            </a:lvl6pPr>
            <a:lvl7pPr marL="9622597" indent="0" algn="ctr">
              <a:buNone/>
              <a:defRPr sz="5612"/>
            </a:lvl7pPr>
            <a:lvl8pPr marL="11226363" indent="0" algn="ctr">
              <a:buNone/>
              <a:defRPr sz="5612"/>
            </a:lvl8pPr>
            <a:lvl9pPr marL="12830129" indent="0" algn="ctr">
              <a:buNone/>
              <a:defRPr sz="5612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8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76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53987" y="2300034"/>
            <a:ext cx="691626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5188" y="2300034"/>
            <a:ext cx="20347856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00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06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482" y="10770172"/>
            <a:ext cx="27665065" cy="17970262"/>
          </a:xfrm>
        </p:spPr>
        <p:txBody>
          <a:bodyPr anchor="b"/>
          <a:lstStyle>
            <a:lvl1pPr>
              <a:defRPr sz="2104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8482" y="28910440"/>
            <a:ext cx="27665065" cy="9450136"/>
          </a:xfrm>
        </p:spPr>
        <p:txBody>
          <a:bodyPr/>
          <a:lstStyle>
            <a:lvl1pPr marL="0" indent="0">
              <a:buNone/>
              <a:defRPr sz="8419">
                <a:solidFill>
                  <a:schemeClr val="tx1"/>
                </a:solidFill>
              </a:defRPr>
            </a:lvl1pPr>
            <a:lvl2pPr marL="1603766" indent="0">
              <a:buNone/>
              <a:defRPr sz="7016">
                <a:solidFill>
                  <a:schemeClr val="tx1">
                    <a:tint val="75000"/>
                  </a:schemeClr>
                </a:solidFill>
              </a:defRPr>
            </a:lvl2pPr>
            <a:lvl3pPr marL="3207532" indent="0">
              <a:buNone/>
              <a:defRPr sz="6314">
                <a:solidFill>
                  <a:schemeClr val="tx1">
                    <a:tint val="75000"/>
                  </a:schemeClr>
                </a:solidFill>
              </a:defRPr>
            </a:lvl3pPr>
            <a:lvl4pPr marL="4811298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4pPr>
            <a:lvl5pPr marL="6415065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5pPr>
            <a:lvl6pPr marL="8018831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6pPr>
            <a:lvl7pPr marL="9622597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7pPr>
            <a:lvl8pPr marL="11226363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8pPr>
            <a:lvl9pPr marL="12830129" indent="0">
              <a:buNone/>
              <a:defRPr sz="56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49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5186" y="11500170"/>
            <a:ext cx="13632061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38191" y="11500170"/>
            <a:ext cx="13632061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8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364" y="2300044"/>
            <a:ext cx="27665065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367" y="10590160"/>
            <a:ext cx="13569412" cy="5190073"/>
          </a:xfrm>
        </p:spPr>
        <p:txBody>
          <a:bodyPr anchor="b"/>
          <a:lstStyle>
            <a:lvl1pPr marL="0" indent="0">
              <a:buNone/>
              <a:defRPr sz="8419" b="1"/>
            </a:lvl1pPr>
            <a:lvl2pPr marL="1603766" indent="0">
              <a:buNone/>
              <a:defRPr sz="7016" b="1"/>
            </a:lvl2pPr>
            <a:lvl3pPr marL="3207532" indent="0">
              <a:buNone/>
              <a:defRPr sz="6314" b="1"/>
            </a:lvl3pPr>
            <a:lvl4pPr marL="4811298" indent="0">
              <a:buNone/>
              <a:defRPr sz="5612" b="1"/>
            </a:lvl4pPr>
            <a:lvl5pPr marL="6415065" indent="0">
              <a:buNone/>
              <a:defRPr sz="5612" b="1"/>
            </a:lvl5pPr>
            <a:lvl6pPr marL="8018831" indent="0">
              <a:buNone/>
              <a:defRPr sz="5612" b="1"/>
            </a:lvl6pPr>
            <a:lvl7pPr marL="9622597" indent="0">
              <a:buNone/>
              <a:defRPr sz="5612" b="1"/>
            </a:lvl7pPr>
            <a:lvl8pPr marL="11226363" indent="0">
              <a:buNone/>
              <a:defRPr sz="5612" b="1"/>
            </a:lvl8pPr>
            <a:lvl9pPr marL="12830129" indent="0">
              <a:buNone/>
              <a:defRPr sz="561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9367" y="15780233"/>
            <a:ext cx="13569412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38192" y="10590160"/>
            <a:ext cx="13636239" cy="5190073"/>
          </a:xfrm>
        </p:spPr>
        <p:txBody>
          <a:bodyPr anchor="b"/>
          <a:lstStyle>
            <a:lvl1pPr marL="0" indent="0">
              <a:buNone/>
              <a:defRPr sz="8419" b="1"/>
            </a:lvl1pPr>
            <a:lvl2pPr marL="1603766" indent="0">
              <a:buNone/>
              <a:defRPr sz="7016" b="1"/>
            </a:lvl2pPr>
            <a:lvl3pPr marL="3207532" indent="0">
              <a:buNone/>
              <a:defRPr sz="6314" b="1"/>
            </a:lvl3pPr>
            <a:lvl4pPr marL="4811298" indent="0">
              <a:buNone/>
              <a:defRPr sz="5612" b="1"/>
            </a:lvl4pPr>
            <a:lvl5pPr marL="6415065" indent="0">
              <a:buNone/>
              <a:defRPr sz="5612" b="1"/>
            </a:lvl5pPr>
            <a:lvl6pPr marL="8018831" indent="0">
              <a:buNone/>
              <a:defRPr sz="5612" b="1"/>
            </a:lvl6pPr>
            <a:lvl7pPr marL="9622597" indent="0">
              <a:buNone/>
              <a:defRPr sz="5612" b="1"/>
            </a:lvl7pPr>
            <a:lvl8pPr marL="11226363" indent="0">
              <a:buNone/>
              <a:defRPr sz="5612" b="1"/>
            </a:lvl8pPr>
            <a:lvl9pPr marL="12830129" indent="0">
              <a:buNone/>
              <a:defRPr sz="561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38192" y="15780233"/>
            <a:ext cx="13636239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8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12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9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364" y="2880042"/>
            <a:ext cx="10345164" cy="10080149"/>
          </a:xfrm>
        </p:spPr>
        <p:txBody>
          <a:bodyPr anchor="b"/>
          <a:lstStyle>
            <a:lvl1pPr>
              <a:defRPr sz="1122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6239" y="6220102"/>
            <a:ext cx="16238190" cy="30700453"/>
          </a:xfrm>
        </p:spPr>
        <p:txBody>
          <a:bodyPr/>
          <a:lstStyle>
            <a:lvl1pPr>
              <a:defRPr sz="11225"/>
            </a:lvl1pPr>
            <a:lvl2pPr>
              <a:defRPr sz="9822"/>
            </a:lvl2pPr>
            <a:lvl3pPr>
              <a:defRPr sz="8419"/>
            </a:lvl3pPr>
            <a:lvl4pPr>
              <a:defRPr sz="7016"/>
            </a:lvl4pPr>
            <a:lvl5pPr>
              <a:defRPr sz="7016"/>
            </a:lvl5pPr>
            <a:lvl6pPr>
              <a:defRPr sz="7016"/>
            </a:lvl6pPr>
            <a:lvl7pPr>
              <a:defRPr sz="7016"/>
            </a:lvl7pPr>
            <a:lvl8pPr>
              <a:defRPr sz="7016"/>
            </a:lvl8pPr>
            <a:lvl9pPr>
              <a:defRPr sz="701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364" y="12960191"/>
            <a:ext cx="10345164" cy="24010358"/>
          </a:xfrm>
        </p:spPr>
        <p:txBody>
          <a:bodyPr/>
          <a:lstStyle>
            <a:lvl1pPr marL="0" indent="0">
              <a:buNone/>
              <a:defRPr sz="5612"/>
            </a:lvl1pPr>
            <a:lvl2pPr marL="1603766" indent="0">
              <a:buNone/>
              <a:defRPr sz="4911"/>
            </a:lvl2pPr>
            <a:lvl3pPr marL="3207532" indent="0">
              <a:buNone/>
              <a:defRPr sz="4209"/>
            </a:lvl3pPr>
            <a:lvl4pPr marL="4811298" indent="0">
              <a:buNone/>
              <a:defRPr sz="3508"/>
            </a:lvl4pPr>
            <a:lvl5pPr marL="6415065" indent="0">
              <a:buNone/>
              <a:defRPr sz="3508"/>
            </a:lvl5pPr>
            <a:lvl6pPr marL="8018831" indent="0">
              <a:buNone/>
              <a:defRPr sz="3508"/>
            </a:lvl6pPr>
            <a:lvl7pPr marL="9622597" indent="0">
              <a:buNone/>
              <a:defRPr sz="3508"/>
            </a:lvl7pPr>
            <a:lvl8pPr marL="11226363" indent="0">
              <a:buNone/>
              <a:defRPr sz="3508"/>
            </a:lvl8pPr>
            <a:lvl9pPr marL="12830129" indent="0">
              <a:buNone/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6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364" y="2880042"/>
            <a:ext cx="10345164" cy="10080149"/>
          </a:xfrm>
        </p:spPr>
        <p:txBody>
          <a:bodyPr anchor="b"/>
          <a:lstStyle>
            <a:lvl1pPr>
              <a:defRPr sz="1122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36239" y="6220102"/>
            <a:ext cx="16238190" cy="30700453"/>
          </a:xfrm>
        </p:spPr>
        <p:txBody>
          <a:bodyPr anchor="t"/>
          <a:lstStyle>
            <a:lvl1pPr marL="0" indent="0">
              <a:buNone/>
              <a:defRPr sz="11225"/>
            </a:lvl1pPr>
            <a:lvl2pPr marL="1603766" indent="0">
              <a:buNone/>
              <a:defRPr sz="9822"/>
            </a:lvl2pPr>
            <a:lvl3pPr marL="3207532" indent="0">
              <a:buNone/>
              <a:defRPr sz="8419"/>
            </a:lvl3pPr>
            <a:lvl4pPr marL="4811298" indent="0">
              <a:buNone/>
              <a:defRPr sz="7016"/>
            </a:lvl4pPr>
            <a:lvl5pPr marL="6415065" indent="0">
              <a:buNone/>
              <a:defRPr sz="7016"/>
            </a:lvl5pPr>
            <a:lvl6pPr marL="8018831" indent="0">
              <a:buNone/>
              <a:defRPr sz="7016"/>
            </a:lvl6pPr>
            <a:lvl7pPr marL="9622597" indent="0">
              <a:buNone/>
              <a:defRPr sz="7016"/>
            </a:lvl7pPr>
            <a:lvl8pPr marL="11226363" indent="0">
              <a:buNone/>
              <a:defRPr sz="7016"/>
            </a:lvl8pPr>
            <a:lvl9pPr marL="12830129" indent="0">
              <a:buNone/>
              <a:defRPr sz="701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364" y="12960191"/>
            <a:ext cx="10345164" cy="24010358"/>
          </a:xfrm>
        </p:spPr>
        <p:txBody>
          <a:bodyPr/>
          <a:lstStyle>
            <a:lvl1pPr marL="0" indent="0">
              <a:buNone/>
              <a:defRPr sz="5612"/>
            </a:lvl1pPr>
            <a:lvl2pPr marL="1603766" indent="0">
              <a:buNone/>
              <a:defRPr sz="4911"/>
            </a:lvl2pPr>
            <a:lvl3pPr marL="3207532" indent="0">
              <a:buNone/>
              <a:defRPr sz="4209"/>
            </a:lvl3pPr>
            <a:lvl4pPr marL="4811298" indent="0">
              <a:buNone/>
              <a:defRPr sz="3508"/>
            </a:lvl4pPr>
            <a:lvl5pPr marL="6415065" indent="0">
              <a:buNone/>
              <a:defRPr sz="3508"/>
            </a:lvl5pPr>
            <a:lvl6pPr marL="8018831" indent="0">
              <a:buNone/>
              <a:defRPr sz="3508"/>
            </a:lvl6pPr>
            <a:lvl7pPr marL="9622597" indent="0">
              <a:buNone/>
              <a:defRPr sz="3508"/>
            </a:lvl7pPr>
            <a:lvl8pPr marL="11226363" indent="0">
              <a:buNone/>
              <a:defRPr sz="3508"/>
            </a:lvl8pPr>
            <a:lvl9pPr marL="12830129" indent="0">
              <a:buNone/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24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5187" y="2300044"/>
            <a:ext cx="27665065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5187" y="11500170"/>
            <a:ext cx="27665065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5186" y="40040601"/>
            <a:ext cx="721697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E445-EE6D-4222-9819-1EB2A9775781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4989" y="40040601"/>
            <a:ext cx="108254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53278" y="40040601"/>
            <a:ext cx="721697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FE4EC-44A5-44A5-AC42-FFCC782F7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20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07532" rtl="0" eaLnBrk="1" latinLnBrk="0" hangingPunct="1">
        <a:lnSpc>
          <a:spcPct val="90000"/>
        </a:lnSpc>
        <a:spcBef>
          <a:spcPct val="0"/>
        </a:spcBef>
        <a:buNone/>
        <a:defRPr sz="154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883" indent="-801883" algn="l" defTabSz="3207532" rtl="0" eaLnBrk="1" latinLnBrk="0" hangingPunct="1">
        <a:lnSpc>
          <a:spcPct val="90000"/>
        </a:lnSpc>
        <a:spcBef>
          <a:spcPts val="3508"/>
        </a:spcBef>
        <a:buFont typeface="Arial" panose="020B0604020202020204" pitchFamily="34" charset="0"/>
        <a:buChar char="•"/>
        <a:defRPr sz="9822" kern="1200">
          <a:solidFill>
            <a:schemeClr val="tx1"/>
          </a:solidFill>
          <a:latin typeface="+mn-lt"/>
          <a:ea typeface="+mn-ea"/>
          <a:cs typeface="+mn-cs"/>
        </a:defRPr>
      </a:lvl1pPr>
      <a:lvl2pPr marL="2405649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2pPr>
      <a:lvl3pPr marL="4009415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7016" kern="1200">
          <a:solidFill>
            <a:schemeClr val="tx1"/>
          </a:solidFill>
          <a:latin typeface="+mn-lt"/>
          <a:ea typeface="+mn-ea"/>
          <a:cs typeface="+mn-cs"/>
        </a:defRPr>
      </a:lvl3pPr>
      <a:lvl4pPr marL="5613182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4pPr>
      <a:lvl5pPr marL="7216948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5pPr>
      <a:lvl6pPr marL="8820714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6pPr>
      <a:lvl7pPr marL="10424480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7pPr>
      <a:lvl8pPr marL="12028246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8pPr>
      <a:lvl9pPr marL="13632012" indent="-801883" algn="l" defTabSz="32075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1pPr>
      <a:lvl2pPr marL="1603766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2pPr>
      <a:lvl3pPr marL="3207532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3pPr>
      <a:lvl4pPr marL="4811298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4pPr>
      <a:lvl5pPr marL="6415065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5pPr>
      <a:lvl6pPr marL="8018831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6pPr>
      <a:lvl7pPr marL="9622597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7pPr>
      <a:lvl8pPr marL="11226363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8pPr>
      <a:lvl9pPr marL="12830129" algn="l" defTabSz="3207532" rtl="0" eaLnBrk="1" latinLnBrk="0" hangingPunct="1">
        <a:defRPr sz="63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DEBE8012-463F-4099-B344-BF57F2327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2075438" cy="4325035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FFDC208-68CD-429D-86A6-7B8600DFD666}"/>
              </a:ext>
            </a:extLst>
          </p:cNvPr>
          <p:cNvSpPr/>
          <p:nvPr/>
        </p:nvSpPr>
        <p:spPr>
          <a:xfrm>
            <a:off x="575517" y="4441370"/>
            <a:ext cx="30887534" cy="3815443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17710A1-338C-4ACA-A32B-A82FFCFDC112}"/>
              </a:ext>
            </a:extLst>
          </p:cNvPr>
          <p:cNvSpPr txBox="1"/>
          <p:nvPr/>
        </p:nvSpPr>
        <p:spPr>
          <a:xfrm>
            <a:off x="1203961" y="4441370"/>
            <a:ext cx="29755010" cy="4310744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7F0A52-92EB-47B1-8660-00533169C724}"/>
              </a:ext>
            </a:extLst>
          </p:cNvPr>
          <p:cNvSpPr txBox="1"/>
          <p:nvPr/>
        </p:nvSpPr>
        <p:spPr>
          <a:xfrm>
            <a:off x="17645743" y="1592080"/>
            <a:ext cx="12932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rgbClr val="898989"/>
                </a:solidFill>
                <a:latin typeface="OPPOSans-S R" panose="00020600040101010101" pitchFamily="18" charset="-122"/>
                <a:ea typeface="OPPOSans-S R" panose="00020600040101010101" pitchFamily="18" charset="-122"/>
                <a:cs typeface="OPPOSans-S R" panose="00020600040101010101" pitchFamily="18" charset="-122"/>
              </a:rPr>
              <a:t>丝路交通</a:t>
            </a:r>
            <a:r>
              <a:rPr lang="en-US" altLang="zh-CN" sz="11500" dirty="0">
                <a:solidFill>
                  <a:srgbClr val="898989"/>
                </a:solidFill>
                <a:latin typeface="OPPOSans-S R" panose="00020600040101010101" pitchFamily="18" charset="-122"/>
                <a:ea typeface="OPPOSans-S R" panose="00020600040101010101" pitchFamily="18" charset="-122"/>
                <a:cs typeface="OPPOSans-S R" panose="00020600040101010101" pitchFamily="18" charset="-122"/>
              </a:rPr>
              <a:t>·</a:t>
            </a:r>
            <a:r>
              <a:rPr lang="zh-CN" altLang="en-US" sz="11500" dirty="0">
                <a:solidFill>
                  <a:srgbClr val="898989"/>
                </a:solidFill>
                <a:latin typeface="OPPOSans-S R" panose="00020600040101010101" pitchFamily="18" charset="-122"/>
                <a:ea typeface="OPPOSans-S R" panose="00020600040101010101" pitchFamily="18" charset="-122"/>
                <a:cs typeface="OPPOSans-S R" panose="00020600040101010101" pitchFamily="18" charset="-122"/>
              </a:rPr>
              <a:t>联结未来</a:t>
            </a:r>
          </a:p>
        </p:txBody>
      </p:sp>
    </p:spTree>
    <p:extLst>
      <p:ext uri="{BB962C8B-B14F-4D97-AF65-F5344CB8AC3E}">
        <p14:creationId xmlns:p14="http://schemas.microsoft.com/office/powerpoint/2010/main" val="61016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6</Words>
  <Application>Microsoft Office PowerPoint</Application>
  <PresentationFormat>自定义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OPPOSans-S R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jiani</dc:creator>
  <cp:lastModifiedBy>jiani</cp:lastModifiedBy>
  <cp:revision>19</cp:revision>
  <dcterms:created xsi:type="dcterms:W3CDTF">2021-11-11T05:00:58Z</dcterms:created>
  <dcterms:modified xsi:type="dcterms:W3CDTF">2021-12-01T07:31:10Z</dcterms:modified>
</cp:coreProperties>
</file>