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59" r:id="rId3"/>
  </p:sldIdLst>
  <p:sldSz cx="32399288" cy="43199050"/>
  <p:notesSz cx="6858000" cy="9144000"/>
  <p:defaultTextStyle>
    <a:defPPr>
      <a:defRPr lang="en-US"/>
    </a:defPPr>
    <a:lvl1pPr marL="0" algn="l" defTabSz="2085975" rtl="0" eaLnBrk="1" latinLnBrk="0" hangingPunct="1">
      <a:defRPr sz="4095" kern="1200">
        <a:solidFill>
          <a:schemeClr val="tx1"/>
        </a:solidFill>
        <a:latin typeface="+mn-lt"/>
        <a:ea typeface="+mn-ea"/>
        <a:cs typeface="+mn-cs"/>
      </a:defRPr>
    </a:lvl1pPr>
    <a:lvl2pPr marL="1042670" algn="l" defTabSz="2085975" rtl="0" eaLnBrk="1" latinLnBrk="0" hangingPunct="1">
      <a:defRPr sz="4095" kern="1200">
        <a:solidFill>
          <a:schemeClr val="tx1"/>
        </a:solidFill>
        <a:latin typeface="+mn-lt"/>
        <a:ea typeface="+mn-ea"/>
        <a:cs typeface="+mn-cs"/>
      </a:defRPr>
    </a:lvl2pPr>
    <a:lvl3pPr marL="2085975" algn="l" defTabSz="2085975" rtl="0" eaLnBrk="1" latinLnBrk="0" hangingPunct="1">
      <a:defRPr sz="4095" kern="1200">
        <a:solidFill>
          <a:schemeClr val="tx1"/>
        </a:solidFill>
        <a:latin typeface="+mn-lt"/>
        <a:ea typeface="+mn-ea"/>
        <a:cs typeface="+mn-cs"/>
      </a:defRPr>
    </a:lvl3pPr>
    <a:lvl4pPr marL="3128645" algn="l" defTabSz="2085975" rtl="0" eaLnBrk="1" latinLnBrk="0" hangingPunct="1">
      <a:defRPr sz="4095" kern="1200">
        <a:solidFill>
          <a:schemeClr val="tx1"/>
        </a:solidFill>
        <a:latin typeface="+mn-lt"/>
        <a:ea typeface="+mn-ea"/>
        <a:cs typeface="+mn-cs"/>
      </a:defRPr>
    </a:lvl4pPr>
    <a:lvl5pPr marL="4171315" algn="l" defTabSz="2085975" rtl="0" eaLnBrk="1" latinLnBrk="0" hangingPunct="1">
      <a:defRPr sz="4095" kern="1200">
        <a:solidFill>
          <a:schemeClr val="tx1"/>
        </a:solidFill>
        <a:latin typeface="+mn-lt"/>
        <a:ea typeface="+mn-ea"/>
        <a:cs typeface="+mn-cs"/>
      </a:defRPr>
    </a:lvl5pPr>
    <a:lvl6pPr marL="5213985" algn="l" defTabSz="2085975" rtl="0" eaLnBrk="1" latinLnBrk="0" hangingPunct="1">
      <a:defRPr sz="4095" kern="1200">
        <a:solidFill>
          <a:schemeClr val="tx1"/>
        </a:solidFill>
        <a:latin typeface="+mn-lt"/>
        <a:ea typeface="+mn-ea"/>
        <a:cs typeface="+mn-cs"/>
      </a:defRPr>
    </a:lvl6pPr>
    <a:lvl7pPr marL="6257290" algn="l" defTabSz="2085975" rtl="0" eaLnBrk="1" latinLnBrk="0" hangingPunct="1">
      <a:defRPr sz="4095" kern="1200">
        <a:solidFill>
          <a:schemeClr val="tx1"/>
        </a:solidFill>
        <a:latin typeface="+mn-lt"/>
        <a:ea typeface="+mn-ea"/>
        <a:cs typeface="+mn-cs"/>
      </a:defRPr>
    </a:lvl7pPr>
    <a:lvl8pPr marL="7299960" algn="l" defTabSz="2085975" rtl="0" eaLnBrk="1" latinLnBrk="0" hangingPunct="1">
      <a:defRPr sz="4095" kern="1200">
        <a:solidFill>
          <a:schemeClr val="tx1"/>
        </a:solidFill>
        <a:latin typeface="+mn-lt"/>
        <a:ea typeface="+mn-ea"/>
        <a:cs typeface="+mn-cs"/>
      </a:defRPr>
    </a:lvl8pPr>
    <a:lvl9pPr marL="8342630" algn="l" defTabSz="2085975" rtl="0" eaLnBrk="1" latinLnBrk="0" hangingPunct="1">
      <a:defRPr sz="409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03">
          <p15:clr>
            <a:srgbClr val="A4A3A4"/>
          </p15:clr>
        </p15:guide>
        <p15:guide id="2" pos="1015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1925"/>
    <a:srgbClr val="EAEAEA"/>
    <a:srgbClr val="E4E4E4"/>
    <a:srgbClr val="C0504D"/>
    <a:srgbClr val="7EBD16"/>
    <a:srgbClr val="92C831"/>
    <a:srgbClr val="8BBFFF"/>
    <a:srgbClr val="FFE883"/>
    <a:srgbClr val="83CAAD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1" autoAdjust="0"/>
    <p:restoredTop sz="99784" autoAdjust="0"/>
  </p:normalViewPr>
  <p:slideViewPr>
    <p:cSldViewPr>
      <p:cViewPr>
        <p:scale>
          <a:sx n="20" d="100"/>
          <a:sy n="20" d="100"/>
        </p:scale>
        <p:origin x="1248" y="12"/>
      </p:cViewPr>
      <p:guideLst>
        <p:guide orient="horz" pos="13603"/>
        <p:guide pos="101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0000" y="13420002"/>
            <a:ext cx="27540003" cy="926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60001" y="24479998"/>
            <a:ext cx="22680001" cy="110399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3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468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70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937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172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406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640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87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7CC3D-A031-407A-AB0A-34FB167715A9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C7030-C598-494B-AC7E-28E2AB5BDAC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7CC3D-A031-407A-AB0A-34FB167715A9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C7030-C598-494B-AC7E-28E2AB5BDAC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88131" y="10799999"/>
            <a:ext cx="24136875" cy="230079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66252" y="10799999"/>
            <a:ext cx="71881881" cy="230079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7CC3D-A031-407A-AB0A-34FB167715A9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C7030-C598-494B-AC7E-28E2AB5BDAC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80177" y="16304013"/>
            <a:ext cx="28839255" cy="5664003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1435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80177" y="22463836"/>
            <a:ext cx="28839255" cy="5990407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638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1214755" indent="0" algn="ctr">
              <a:buNone/>
              <a:defRPr sz="5315"/>
            </a:lvl2pPr>
            <a:lvl3pPr marL="2430145" indent="0" algn="ctr">
              <a:buNone/>
              <a:defRPr sz="4785"/>
            </a:lvl3pPr>
            <a:lvl4pPr marL="3644900" indent="0" algn="ctr">
              <a:buNone/>
              <a:defRPr sz="4250"/>
            </a:lvl4pPr>
            <a:lvl5pPr marL="4859655" indent="0" algn="ctr">
              <a:buNone/>
              <a:defRPr sz="4250"/>
            </a:lvl5pPr>
            <a:lvl6pPr marL="6075045" indent="0" algn="ctr">
              <a:buNone/>
              <a:defRPr sz="4250"/>
            </a:lvl6pPr>
            <a:lvl7pPr marL="7289800" indent="0" algn="ctr">
              <a:buNone/>
              <a:defRPr sz="4250"/>
            </a:lvl7pPr>
            <a:lvl8pPr marL="8505190" indent="0" algn="ctr">
              <a:buNone/>
              <a:defRPr sz="4250"/>
            </a:lvl8pPr>
            <a:lvl9pPr marL="9719945" indent="0" algn="ctr">
              <a:buNone/>
              <a:defRPr sz="425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80177" y="2721240"/>
            <a:ext cx="28839255" cy="408186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744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780177" y="8163720"/>
            <a:ext cx="28839255" cy="31756335"/>
          </a:xfrm>
        </p:spPr>
        <p:txBody>
          <a:bodyPr vert="horz" lIns="101600" tIns="0" rIns="82550" bIns="0" rtlCol="0">
            <a:noAutofit/>
          </a:bodyPr>
          <a:lstStyle>
            <a:lvl1pPr marL="607695" marR="0" lvl="0" indent="-607695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425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1822450" marR="0" lvl="1" indent="-607695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425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3037205" marR="0" lvl="2" indent="-607695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425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4252595" marR="0" lvl="3" indent="-607695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425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5467350" marR="0" lvl="4" indent="-607695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425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80304" y="23991825"/>
            <a:ext cx="28839255" cy="3936003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9565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780291" y="28419793"/>
            <a:ext cx="28839255" cy="6790407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425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1214755" indent="0">
              <a:buNone/>
              <a:defRPr sz="5315">
                <a:solidFill>
                  <a:schemeClr val="tx1">
                    <a:tint val="75000"/>
                  </a:schemeClr>
                </a:solidFill>
              </a:defRPr>
            </a:lvl2pPr>
            <a:lvl3pPr marL="2430145" indent="0">
              <a:buNone/>
              <a:defRPr sz="4785">
                <a:solidFill>
                  <a:schemeClr val="tx1">
                    <a:tint val="75000"/>
                  </a:schemeClr>
                </a:solidFill>
              </a:defRPr>
            </a:lvl3pPr>
            <a:lvl4pPr marL="3644900" indent="0">
              <a:buNone/>
              <a:defRPr sz="4250">
                <a:solidFill>
                  <a:schemeClr val="tx1">
                    <a:tint val="75000"/>
                  </a:schemeClr>
                </a:solidFill>
              </a:defRPr>
            </a:lvl4pPr>
            <a:lvl5pPr marL="4859655" indent="0">
              <a:buNone/>
              <a:defRPr sz="4250">
                <a:solidFill>
                  <a:schemeClr val="tx1">
                    <a:tint val="75000"/>
                  </a:schemeClr>
                </a:solidFill>
              </a:defRPr>
            </a:lvl5pPr>
            <a:lvl6pPr marL="6075045" indent="0">
              <a:buNone/>
              <a:defRPr sz="4250">
                <a:solidFill>
                  <a:schemeClr val="tx1">
                    <a:tint val="75000"/>
                  </a:schemeClr>
                </a:solidFill>
              </a:defRPr>
            </a:lvl6pPr>
            <a:lvl7pPr marL="7289800" indent="0">
              <a:buNone/>
              <a:defRPr sz="4250">
                <a:solidFill>
                  <a:schemeClr val="tx1">
                    <a:tint val="75000"/>
                  </a:schemeClr>
                </a:solidFill>
              </a:defRPr>
            </a:lvl7pPr>
            <a:lvl8pPr marL="8505190" indent="0">
              <a:buNone/>
              <a:defRPr sz="4250">
                <a:solidFill>
                  <a:schemeClr val="tx1">
                    <a:tint val="75000"/>
                  </a:schemeClr>
                </a:solidFill>
              </a:defRPr>
            </a:lvl8pPr>
            <a:lvl9pPr marL="9719945" indent="0">
              <a:buNone/>
              <a:defRPr sz="42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80177" y="2721240"/>
            <a:ext cx="28839255" cy="408186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744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1780304" y="8163720"/>
            <a:ext cx="14039940" cy="31747800"/>
          </a:xfrm>
        </p:spPr>
        <p:txBody>
          <a:bodyPr vert="horz" lIns="101600" tIns="0" rIns="82550" bIns="0" rtlCol="0">
            <a:noAutofit/>
          </a:bodyPr>
          <a:lstStyle>
            <a:lvl1pPr marL="607695" marR="0" lvl="0" indent="-607695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425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1822450" marR="0" lvl="1" indent="-607695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425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3037205" marR="0" lvl="2" indent="-607695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425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4252595" marR="0" lvl="3" indent="-607695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425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5467350" marR="0" lvl="4" indent="-607695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425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16579491" y="8163720"/>
            <a:ext cx="14039940" cy="31747800"/>
          </a:xfrm>
        </p:spPr>
        <p:txBody>
          <a:bodyPr>
            <a:noAutofit/>
          </a:bodyPr>
          <a:lstStyle>
            <a:lvl1pPr>
              <a:defRPr sz="42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42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42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425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425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80177" y="2721240"/>
            <a:ext cx="28839255" cy="408186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744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780304" y="8163720"/>
            <a:ext cx="14039940" cy="2400001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5315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1214755" indent="0">
              <a:buNone/>
              <a:defRPr sz="5315" b="1"/>
            </a:lvl2pPr>
            <a:lvl3pPr marL="2430145" indent="0">
              <a:buNone/>
              <a:defRPr sz="4785" b="1"/>
            </a:lvl3pPr>
            <a:lvl4pPr marL="3644900" indent="0">
              <a:buNone/>
              <a:defRPr sz="4250" b="1"/>
            </a:lvl4pPr>
            <a:lvl5pPr marL="4859655" indent="0">
              <a:buNone/>
              <a:defRPr sz="4250" b="1"/>
            </a:lvl5pPr>
            <a:lvl6pPr marL="6075045" indent="0">
              <a:buNone/>
              <a:defRPr sz="4250" b="1"/>
            </a:lvl6pPr>
            <a:lvl7pPr marL="7289800" indent="0">
              <a:buNone/>
              <a:defRPr sz="4250" b="1"/>
            </a:lvl7pPr>
            <a:lvl8pPr marL="8505190" indent="0">
              <a:buNone/>
              <a:defRPr sz="4250" b="1"/>
            </a:lvl8pPr>
            <a:lvl9pPr marL="9719945" indent="0">
              <a:buNone/>
              <a:defRPr sz="425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1780291" y="11269480"/>
            <a:ext cx="14039829" cy="28675281"/>
          </a:xfrm>
        </p:spPr>
        <p:txBody>
          <a:bodyPr vert="horz" lIns="101600" tIns="0" rIns="82550" bIns="0" rtlCol="0">
            <a:noAutofit/>
          </a:bodyPr>
          <a:lstStyle>
            <a:lvl1pPr marL="607695" marR="0" lvl="0" indent="-607695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425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1822450" marR="0" lvl="1" indent="-607695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425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3037205" marR="0" lvl="2" indent="-607695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425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4252595" marR="0" lvl="3" indent="-607695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425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5467350" marR="0" lvl="4" indent="-607695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425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16571181" y="8163720"/>
            <a:ext cx="14039940" cy="2400001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531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1214755" indent="0">
              <a:buNone/>
              <a:defRPr sz="5315" b="1"/>
            </a:lvl2pPr>
            <a:lvl3pPr marL="2430145" indent="0">
              <a:buNone/>
              <a:defRPr sz="4785" b="1"/>
            </a:lvl3pPr>
            <a:lvl4pPr marL="3644900" indent="0">
              <a:buNone/>
              <a:defRPr sz="4250" b="1"/>
            </a:lvl4pPr>
            <a:lvl5pPr marL="4859655" indent="0">
              <a:buNone/>
              <a:defRPr sz="4250" b="1"/>
            </a:lvl5pPr>
            <a:lvl6pPr marL="6075045" indent="0">
              <a:buNone/>
              <a:defRPr sz="4250" b="1"/>
            </a:lvl6pPr>
            <a:lvl7pPr marL="7289800" indent="0">
              <a:buNone/>
              <a:defRPr sz="4250" b="1"/>
            </a:lvl7pPr>
            <a:lvl8pPr marL="8505190" indent="0">
              <a:buNone/>
              <a:defRPr sz="4250" b="1"/>
            </a:lvl8pPr>
            <a:lvl9pPr marL="9719945" indent="0">
              <a:buNone/>
              <a:defRPr sz="425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16571181" y="11269480"/>
            <a:ext cx="14039940" cy="28675281"/>
          </a:xfrm>
        </p:spPr>
        <p:txBody>
          <a:bodyPr vert="horz" lIns="101600" tIns="0" rIns="82550" bIns="0" rtlCol="0">
            <a:noAutofit/>
          </a:bodyPr>
          <a:lstStyle>
            <a:lvl1pPr marL="607695" marR="0" lvl="0" indent="-607695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425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1822450" marR="0" lvl="1" indent="-607695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425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3037205" marR="0" lvl="2" indent="-607695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425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4252595" marR="0" lvl="3" indent="-607695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425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5467350" marR="0" lvl="4" indent="-607695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425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744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1780304" y="8163720"/>
            <a:ext cx="14039940" cy="317478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425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1822450" marR="0" lvl="1" indent="-607695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425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3037205" marR="0" lvl="2" indent="-607695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425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4252595" marR="0" lvl="3" indent="-607695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425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5467350" marR="0" lvl="4" indent="-607695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425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16579618" y="8163720"/>
            <a:ext cx="14039940" cy="31747800"/>
          </a:xfrm>
        </p:spPr>
        <p:txBody>
          <a:bodyPr vert="horz" lIns="101600" tIns="0" rIns="82550" bIns="0" rtlCol="0">
            <a:normAutofit/>
          </a:bodyPr>
          <a:lstStyle>
            <a:lvl1pPr marL="607695" marR="0" lvl="0" indent="-607695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425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2021/9/27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7CC3D-A031-407A-AB0A-34FB167715A9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C7030-C598-494B-AC7E-28E2AB5BDAC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28092241" y="6000007"/>
            <a:ext cx="2527190" cy="33945623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638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1780291" y="5999956"/>
            <a:ext cx="26117667" cy="33945623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780304" y="6000007"/>
            <a:ext cx="28839255" cy="31747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780177" y="16304013"/>
            <a:ext cx="28839255" cy="5664003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1435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9376" y="27760002"/>
            <a:ext cx="27540003" cy="8580000"/>
          </a:xfrm>
        </p:spPr>
        <p:txBody>
          <a:bodyPr anchor="t"/>
          <a:lstStyle>
            <a:lvl1pPr algn="l">
              <a:defRPr sz="19575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9376" y="18310005"/>
            <a:ext cx="27540003" cy="9449998"/>
          </a:xfrm>
        </p:spPr>
        <p:txBody>
          <a:bodyPr anchor="b"/>
          <a:lstStyle>
            <a:lvl1pPr marL="0" indent="0">
              <a:buNone/>
              <a:defRPr sz="9740">
                <a:solidFill>
                  <a:schemeClr val="tx1">
                    <a:tint val="75000"/>
                  </a:schemeClr>
                </a:solidFill>
              </a:defRPr>
            </a:lvl1pPr>
            <a:lvl2pPr marL="2234565" indent="0">
              <a:buNone/>
              <a:defRPr sz="8775">
                <a:solidFill>
                  <a:schemeClr val="tx1">
                    <a:tint val="75000"/>
                  </a:schemeClr>
                </a:solidFill>
              </a:defRPr>
            </a:lvl2pPr>
            <a:lvl3pPr marL="4468495" indent="0">
              <a:buNone/>
              <a:defRPr sz="7810">
                <a:solidFill>
                  <a:schemeClr val="tx1">
                    <a:tint val="75000"/>
                  </a:schemeClr>
                </a:solidFill>
              </a:defRPr>
            </a:lvl3pPr>
            <a:lvl4pPr marL="6703060" indent="0">
              <a:buNone/>
              <a:defRPr sz="6845">
                <a:solidFill>
                  <a:schemeClr val="tx1">
                    <a:tint val="75000"/>
                  </a:schemeClr>
                </a:solidFill>
              </a:defRPr>
            </a:lvl4pPr>
            <a:lvl5pPr marL="8937625" indent="0">
              <a:buNone/>
              <a:defRPr sz="6845">
                <a:solidFill>
                  <a:schemeClr val="tx1">
                    <a:tint val="75000"/>
                  </a:schemeClr>
                </a:solidFill>
              </a:defRPr>
            </a:lvl5pPr>
            <a:lvl6pPr marL="11172190" indent="0">
              <a:buNone/>
              <a:defRPr sz="6845">
                <a:solidFill>
                  <a:schemeClr val="tx1">
                    <a:tint val="75000"/>
                  </a:schemeClr>
                </a:solidFill>
              </a:defRPr>
            </a:lvl6pPr>
            <a:lvl7pPr marL="13406120" indent="0">
              <a:buNone/>
              <a:defRPr sz="6845">
                <a:solidFill>
                  <a:schemeClr val="tx1">
                    <a:tint val="75000"/>
                  </a:schemeClr>
                </a:solidFill>
              </a:defRPr>
            </a:lvl7pPr>
            <a:lvl8pPr marL="15640685" indent="0">
              <a:buNone/>
              <a:defRPr sz="6845">
                <a:solidFill>
                  <a:schemeClr val="tx1">
                    <a:tint val="75000"/>
                  </a:schemeClr>
                </a:solidFill>
              </a:defRPr>
            </a:lvl8pPr>
            <a:lvl9pPr marL="17875250" indent="0">
              <a:buNone/>
              <a:defRPr sz="68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7CC3D-A031-407A-AB0A-34FB167715A9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C7030-C598-494B-AC7E-28E2AB5BDAC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6254" y="62919997"/>
            <a:ext cx="48009378" cy="177959989"/>
          </a:xfrm>
        </p:spPr>
        <p:txBody>
          <a:bodyPr/>
          <a:lstStyle>
            <a:lvl1pPr>
              <a:defRPr sz="13695"/>
            </a:lvl1pPr>
            <a:lvl2pPr>
              <a:defRPr sz="11765"/>
            </a:lvl2pPr>
            <a:lvl3pPr>
              <a:defRPr sz="9740"/>
            </a:lvl3pPr>
            <a:lvl4pPr>
              <a:defRPr sz="8775"/>
            </a:lvl4pPr>
            <a:lvl5pPr>
              <a:defRPr sz="8775"/>
            </a:lvl5pPr>
            <a:lvl6pPr>
              <a:defRPr sz="8775"/>
            </a:lvl6pPr>
            <a:lvl7pPr>
              <a:defRPr sz="8775"/>
            </a:lvl7pPr>
            <a:lvl8pPr>
              <a:defRPr sz="8775"/>
            </a:lvl8pPr>
            <a:lvl9pPr>
              <a:defRPr sz="87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15629" y="62919997"/>
            <a:ext cx="48009376" cy="177959989"/>
          </a:xfrm>
        </p:spPr>
        <p:txBody>
          <a:bodyPr/>
          <a:lstStyle>
            <a:lvl1pPr>
              <a:defRPr sz="13695"/>
            </a:lvl1pPr>
            <a:lvl2pPr>
              <a:defRPr sz="11765"/>
            </a:lvl2pPr>
            <a:lvl3pPr>
              <a:defRPr sz="9740"/>
            </a:lvl3pPr>
            <a:lvl4pPr>
              <a:defRPr sz="8775"/>
            </a:lvl4pPr>
            <a:lvl5pPr>
              <a:defRPr sz="8775"/>
            </a:lvl5pPr>
            <a:lvl6pPr>
              <a:defRPr sz="8775"/>
            </a:lvl6pPr>
            <a:lvl7pPr>
              <a:defRPr sz="8775"/>
            </a:lvl7pPr>
            <a:lvl8pPr>
              <a:defRPr sz="8775"/>
            </a:lvl8pPr>
            <a:lvl9pPr>
              <a:defRPr sz="87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7CC3D-A031-407A-AB0A-34FB167715A9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C7030-C598-494B-AC7E-28E2AB5BDAC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001" y="1730004"/>
            <a:ext cx="29160002" cy="71999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9999" y="9670003"/>
            <a:ext cx="14315628" cy="4029996"/>
          </a:xfrm>
        </p:spPr>
        <p:txBody>
          <a:bodyPr anchor="b"/>
          <a:lstStyle>
            <a:lvl1pPr marL="0" indent="0">
              <a:buNone/>
              <a:defRPr sz="11765" b="1"/>
            </a:lvl1pPr>
            <a:lvl2pPr marL="2234565" indent="0">
              <a:buNone/>
              <a:defRPr sz="9740" b="1"/>
            </a:lvl2pPr>
            <a:lvl3pPr marL="4468495" indent="0">
              <a:buNone/>
              <a:defRPr sz="8775" b="1"/>
            </a:lvl3pPr>
            <a:lvl4pPr marL="6703060" indent="0">
              <a:buNone/>
              <a:defRPr sz="7810" b="1"/>
            </a:lvl4pPr>
            <a:lvl5pPr marL="8937625" indent="0">
              <a:buNone/>
              <a:defRPr sz="7810" b="1"/>
            </a:lvl5pPr>
            <a:lvl6pPr marL="11172190" indent="0">
              <a:buNone/>
              <a:defRPr sz="7810" b="1"/>
            </a:lvl6pPr>
            <a:lvl7pPr marL="13406120" indent="0">
              <a:buNone/>
              <a:defRPr sz="7810" b="1"/>
            </a:lvl7pPr>
            <a:lvl8pPr marL="15640685" indent="0">
              <a:buNone/>
              <a:defRPr sz="7810" b="1"/>
            </a:lvl8pPr>
            <a:lvl9pPr marL="17875250" indent="0">
              <a:buNone/>
              <a:defRPr sz="78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19999" y="13699999"/>
            <a:ext cx="14315628" cy="24890003"/>
          </a:xfrm>
        </p:spPr>
        <p:txBody>
          <a:bodyPr/>
          <a:lstStyle>
            <a:lvl1pPr>
              <a:defRPr sz="11765"/>
            </a:lvl1pPr>
            <a:lvl2pPr>
              <a:defRPr sz="9740"/>
            </a:lvl2pPr>
            <a:lvl3pPr>
              <a:defRPr sz="8775"/>
            </a:lvl3pPr>
            <a:lvl4pPr>
              <a:defRPr sz="7810"/>
            </a:lvl4pPr>
            <a:lvl5pPr>
              <a:defRPr sz="7810"/>
            </a:lvl5pPr>
            <a:lvl6pPr>
              <a:defRPr sz="7810"/>
            </a:lvl6pPr>
            <a:lvl7pPr>
              <a:defRPr sz="7810"/>
            </a:lvl7pPr>
            <a:lvl8pPr>
              <a:defRPr sz="7810"/>
            </a:lvl8pPr>
            <a:lvl9pPr>
              <a:defRPr sz="78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58751" y="9670003"/>
            <a:ext cx="14321251" cy="4029996"/>
          </a:xfrm>
        </p:spPr>
        <p:txBody>
          <a:bodyPr anchor="b"/>
          <a:lstStyle>
            <a:lvl1pPr marL="0" indent="0">
              <a:buNone/>
              <a:defRPr sz="11765" b="1"/>
            </a:lvl1pPr>
            <a:lvl2pPr marL="2234565" indent="0">
              <a:buNone/>
              <a:defRPr sz="9740" b="1"/>
            </a:lvl2pPr>
            <a:lvl3pPr marL="4468495" indent="0">
              <a:buNone/>
              <a:defRPr sz="8775" b="1"/>
            </a:lvl3pPr>
            <a:lvl4pPr marL="6703060" indent="0">
              <a:buNone/>
              <a:defRPr sz="7810" b="1"/>
            </a:lvl4pPr>
            <a:lvl5pPr marL="8937625" indent="0">
              <a:buNone/>
              <a:defRPr sz="7810" b="1"/>
            </a:lvl5pPr>
            <a:lvl6pPr marL="11172190" indent="0">
              <a:buNone/>
              <a:defRPr sz="7810" b="1"/>
            </a:lvl6pPr>
            <a:lvl7pPr marL="13406120" indent="0">
              <a:buNone/>
              <a:defRPr sz="7810" b="1"/>
            </a:lvl7pPr>
            <a:lvl8pPr marL="15640685" indent="0">
              <a:buNone/>
              <a:defRPr sz="7810" b="1"/>
            </a:lvl8pPr>
            <a:lvl9pPr marL="17875250" indent="0">
              <a:buNone/>
              <a:defRPr sz="78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58751" y="13699999"/>
            <a:ext cx="14321251" cy="24890003"/>
          </a:xfrm>
        </p:spPr>
        <p:txBody>
          <a:bodyPr/>
          <a:lstStyle>
            <a:lvl1pPr>
              <a:defRPr sz="11765"/>
            </a:lvl1pPr>
            <a:lvl2pPr>
              <a:defRPr sz="9740"/>
            </a:lvl2pPr>
            <a:lvl3pPr>
              <a:defRPr sz="8775"/>
            </a:lvl3pPr>
            <a:lvl4pPr>
              <a:defRPr sz="7810"/>
            </a:lvl4pPr>
            <a:lvl5pPr>
              <a:defRPr sz="7810"/>
            </a:lvl5pPr>
            <a:lvl6pPr>
              <a:defRPr sz="7810"/>
            </a:lvl6pPr>
            <a:lvl7pPr>
              <a:defRPr sz="7810"/>
            </a:lvl7pPr>
            <a:lvl8pPr>
              <a:defRPr sz="7810"/>
            </a:lvl8pPr>
            <a:lvl9pPr>
              <a:defRPr sz="78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7CC3D-A031-407A-AB0A-34FB167715A9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C7030-C598-494B-AC7E-28E2AB5BDAC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7CC3D-A031-407A-AB0A-34FB167715A9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C7030-C598-494B-AC7E-28E2AB5BDAC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7CC3D-A031-407A-AB0A-34FB167715A9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C7030-C598-494B-AC7E-28E2AB5BDAC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001" y="1720000"/>
            <a:ext cx="10659377" cy="7320001"/>
          </a:xfrm>
        </p:spPr>
        <p:txBody>
          <a:bodyPr anchor="b"/>
          <a:lstStyle>
            <a:lvl1pPr algn="l">
              <a:defRPr sz="974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67501" y="1720004"/>
            <a:ext cx="18112502" cy="36870000"/>
          </a:xfrm>
        </p:spPr>
        <p:txBody>
          <a:bodyPr/>
          <a:lstStyle>
            <a:lvl1pPr>
              <a:defRPr sz="15620"/>
            </a:lvl1pPr>
            <a:lvl2pPr>
              <a:defRPr sz="13695"/>
            </a:lvl2pPr>
            <a:lvl3pPr>
              <a:defRPr sz="11765"/>
            </a:lvl3pPr>
            <a:lvl4pPr>
              <a:defRPr sz="9740"/>
            </a:lvl4pPr>
            <a:lvl5pPr>
              <a:defRPr sz="9740"/>
            </a:lvl5pPr>
            <a:lvl6pPr>
              <a:defRPr sz="9740"/>
            </a:lvl6pPr>
            <a:lvl7pPr>
              <a:defRPr sz="9740"/>
            </a:lvl7pPr>
            <a:lvl8pPr>
              <a:defRPr sz="9740"/>
            </a:lvl8pPr>
            <a:lvl9pPr>
              <a:defRPr sz="97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0001" y="9040004"/>
            <a:ext cx="10659377" cy="29550001"/>
          </a:xfrm>
        </p:spPr>
        <p:txBody>
          <a:bodyPr/>
          <a:lstStyle>
            <a:lvl1pPr marL="0" indent="0">
              <a:buNone/>
              <a:defRPr sz="6845"/>
            </a:lvl1pPr>
            <a:lvl2pPr marL="2234565" indent="0">
              <a:buNone/>
              <a:defRPr sz="5880"/>
            </a:lvl2pPr>
            <a:lvl3pPr marL="4468495" indent="0">
              <a:buNone/>
              <a:defRPr sz="4920"/>
            </a:lvl3pPr>
            <a:lvl4pPr marL="6703060" indent="0">
              <a:buNone/>
              <a:defRPr sz="4380"/>
            </a:lvl4pPr>
            <a:lvl5pPr marL="8937625" indent="0">
              <a:buNone/>
              <a:defRPr sz="4380"/>
            </a:lvl5pPr>
            <a:lvl6pPr marL="11172190" indent="0">
              <a:buNone/>
              <a:defRPr sz="4380"/>
            </a:lvl6pPr>
            <a:lvl7pPr marL="13406120" indent="0">
              <a:buNone/>
              <a:defRPr sz="4380"/>
            </a:lvl7pPr>
            <a:lvl8pPr marL="15640685" indent="0">
              <a:buNone/>
              <a:defRPr sz="4380"/>
            </a:lvl8pPr>
            <a:lvl9pPr marL="17875250" indent="0">
              <a:buNone/>
              <a:defRPr sz="4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7CC3D-A031-407A-AB0A-34FB167715A9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C7030-C598-494B-AC7E-28E2AB5BDAC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628" y="30239999"/>
            <a:ext cx="19440001" cy="3570004"/>
          </a:xfrm>
        </p:spPr>
        <p:txBody>
          <a:bodyPr anchor="b"/>
          <a:lstStyle>
            <a:lvl1pPr algn="l">
              <a:defRPr sz="974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350628" y="3860001"/>
            <a:ext cx="19440001" cy="25919999"/>
          </a:xfrm>
        </p:spPr>
        <p:txBody>
          <a:bodyPr/>
          <a:lstStyle>
            <a:lvl1pPr marL="0" indent="0">
              <a:buNone/>
              <a:defRPr sz="15620"/>
            </a:lvl1pPr>
            <a:lvl2pPr marL="2234565" indent="0">
              <a:buNone/>
              <a:defRPr sz="13695"/>
            </a:lvl2pPr>
            <a:lvl3pPr marL="4468495" indent="0">
              <a:buNone/>
              <a:defRPr sz="11765"/>
            </a:lvl3pPr>
            <a:lvl4pPr marL="6703060" indent="0">
              <a:buNone/>
              <a:defRPr sz="9740"/>
            </a:lvl4pPr>
            <a:lvl5pPr marL="8937625" indent="0">
              <a:buNone/>
              <a:defRPr sz="9740"/>
            </a:lvl5pPr>
            <a:lvl6pPr marL="11172190" indent="0">
              <a:buNone/>
              <a:defRPr sz="9740"/>
            </a:lvl6pPr>
            <a:lvl7pPr marL="13406120" indent="0">
              <a:buNone/>
              <a:defRPr sz="9740"/>
            </a:lvl7pPr>
            <a:lvl8pPr marL="15640685" indent="0">
              <a:buNone/>
              <a:defRPr sz="9740"/>
            </a:lvl8pPr>
            <a:lvl9pPr marL="17875250" indent="0">
              <a:buNone/>
              <a:defRPr sz="974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0628" y="33810003"/>
            <a:ext cx="19440001" cy="5069996"/>
          </a:xfrm>
        </p:spPr>
        <p:txBody>
          <a:bodyPr/>
          <a:lstStyle>
            <a:lvl1pPr marL="0" indent="0">
              <a:buNone/>
              <a:defRPr sz="6845"/>
            </a:lvl1pPr>
            <a:lvl2pPr marL="2234565" indent="0">
              <a:buNone/>
              <a:defRPr sz="5880"/>
            </a:lvl2pPr>
            <a:lvl3pPr marL="4468495" indent="0">
              <a:buNone/>
              <a:defRPr sz="4920"/>
            </a:lvl3pPr>
            <a:lvl4pPr marL="6703060" indent="0">
              <a:buNone/>
              <a:defRPr sz="4380"/>
            </a:lvl4pPr>
            <a:lvl5pPr marL="8937625" indent="0">
              <a:buNone/>
              <a:defRPr sz="4380"/>
            </a:lvl5pPr>
            <a:lvl6pPr marL="11172190" indent="0">
              <a:buNone/>
              <a:defRPr sz="4380"/>
            </a:lvl6pPr>
            <a:lvl7pPr marL="13406120" indent="0">
              <a:buNone/>
              <a:defRPr sz="4380"/>
            </a:lvl7pPr>
            <a:lvl8pPr marL="15640685" indent="0">
              <a:buNone/>
              <a:defRPr sz="4380"/>
            </a:lvl8pPr>
            <a:lvl9pPr marL="17875250" indent="0">
              <a:buNone/>
              <a:defRPr sz="4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7CC3D-A031-407A-AB0A-34FB167715A9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C7030-C598-494B-AC7E-28E2AB5BDAC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4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20001" y="1730004"/>
            <a:ext cx="29160002" cy="7199999"/>
          </a:xfrm>
          <a:prstGeom prst="rect">
            <a:avLst/>
          </a:prstGeom>
        </p:spPr>
        <p:txBody>
          <a:bodyPr vert="horz" lIns="417643" tIns="208822" rIns="417643" bIns="20882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0001" y="10080002"/>
            <a:ext cx="29160002" cy="28510001"/>
          </a:xfrm>
          <a:prstGeom prst="rect">
            <a:avLst/>
          </a:prstGeom>
        </p:spPr>
        <p:txBody>
          <a:bodyPr vert="horz" lIns="417643" tIns="208822" rIns="417643" bIns="20882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19999" y="40040001"/>
            <a:ext cx="7560002" cy="2300000"/>
          </a:xfrm>
          <a:prstGeom prst="rect">
            <a:avLst/>
          </a:prstGeom>
        </p:spPr>
        <p:txBody>
          <a:bodyPr vert="horz" lIns="417643" tIns="208822" rIns="417643" bIns="208822" rtlCol="0" anchor="ctr"/>
          <a:lstStyle>
            <a:lvl1pPr algn="l">
              <a:defRPr sz="5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7CC3D-A031-407A-AB0A-34FB167715A9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70001" y="40040001"/>
            <a:ext cx="10260000" cy="2300000"/>
          </a:xfrm>
          <a:prstGeom prst="rect">
            <a:avLst/>
          </a:prstGeom>
        </p:spPr>
        <p:txBody>
          <a:bodyPr vert="horz" lIns="417643" tIns="208822" rIns="417643" bIns="208822" rtlCol="0" anchor="ctr"/>
          <a:lstStyle>
            <a:lvl1pPr algn="ctr">
              <a:defRPr sz="5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20001" y="40040001"/>
            <a:ext cx="7560002" cy="2300000"/>
          </a:xfrm>
          <a:prstGeom prst="rect">
            <a:avLst/>
          </a:prstGeom>
        </p:spPr>
        <p:txBody>
          <a:bodyPr vert="horz" lIns="417643" tIns="208822" rIns="417643" bIns="208822" rtlCol="0" anchor="ctr"/>
          <a:lstStyle>
            <a:lvl1pPr algn="r">
              <a:defRPr sz="5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C7030-C598-494B-AC7E-28E2AB5BDAC9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68495" rtl="0" eaLnBrk="1" latinLnBrk="0" hangingPunct="1">
        <a:spcBef>
          <a:spcPct val="0"/>
        </a:spcBef>
        <a:buNone/>
        <a:defRPr sz="215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75130" indent="-1675130" algn="l" defTabSz="4468495" rtl="0" eaLnBrk="1" latinLnBrk="0" hangingPunct="1">
        <a:spcBef>
          <a:spcPts val="210"/>
        </a:spcBef>
        <a:buFont typeface="Arial" panose="020B0604020202020204" pitchFamily="34" charset="0"/>
        <a:buChar char="•"/>
        <a:defRPr sz="15620" kern="1200">
          <a:solidFill>
            <a:schemeClr val="tx1"/>
          </a:solidFill>
          <a:latin typeface="+mn-lt"/>
          <a:ea typeface="+mn-ea"/>
          <a:cs typeface="+mn-cs"/>
        </a:defRPr>
      </a:lvl1pPr>
      <a:lvl2pPr marL="3630295" indent="-1396365" algn="l" defTabSz="4468495" rtl="0" eaLnBrk="1" latinLnBrk="0" hangingPunct="1">
        <a:spcBef>
          <a:spcPts val="210"/>
        </a:spcBef>
        <a:buFont typeface="Arial" panose="020B0604020202020204" pitchFamily="34" charset="0"/>
        <a:buChar char="–"/>
        <a:defRPr sz="13695" kern="1200">
          <a:solidFill>
            <a:schemeClr val="tx1"/>
          </a:solidFill>
          <a:latin typeface="+mn-lt"/>
          <a:ea typeface="+mn-ea"/>
          <a:cs typeface="+mn-cs"/>
        </a:defRPr>
      </a:lvl2pPr>
      <a:lvl3pPr marL="5586095" indent="-1116965" algn="l" defTabSz="4468495" rtl="0" eaLnBrk="1" latinLnBrk="0" hangingPunct="1">
        <a:spcBef>
          <a:spcPts val="210"/>
        </a:spcBef>
        <a:buFont typeface="Arial" panose="020B0604020202020204" pitchFamily="34" charset="0"/>
        <a:buChar char="•"/>
        <a:defRPr sz="11765" kern="1200">
          <a:solidFill>
            <a:schemeClr val="tx1"/>
          </a:solidFill>
          <a:latin typeface="+mn-lt"/>
          <a:ea typeface="+mn-ea"/>
          <a:cs typeface="+mn-cs"/>
        </a:defRPr>
      </a:lvl3pPr>
      <a:lvl4pPr marL="7820660" indent="-1116965" algn="l" defTabSz="4468495" rtl="0" eaLnBrk="1" latinLnBrk="0" hangingPunct="1">
        <a:spcBef>
          <a:spcPts val="210"/>
        </a:spcBef>
        <a:buFont typeface="Arial" panose="020B0604020202020204" pitchFamily="34" charset="0"/>
        <a:buChar char="–"/>
        <a:defRPr sz="9740" kern="1200">
          <a:solidFill>
            <a:schemeClr val="tx1"/>
          </a:solidFill>
          <a:latin typeface="+mn-lt"/>
          <a:ea typeface="+mn-ea"/>
          <a:cs typeface="+mn-cs"/>
        </a:defRPr>
      </a:lvl4pPr>
      <a:lvl5pPr marL="10054590" indent="-1116965" algn="l" defTabSz="4468495" rtl="0" eaLnBrk="1" latinLnBrk="0" hangingPunct="1">
        <a:spcBef>
          <a:spcPts val="210"/>
        </a:spcBef>
        <a:buFont typeface="Arial" panose="020B0604020202020204" pitchFamily="34" charset="0"/>
        <a:buChar char="»"/>
        <a:defRPr sz="9740" kern="1200">
          <a:solidFill>
            <a:schemeClr val="tx1"/>
          </a:solidFill>
          <a:latin typeface="+mn-lt"/>
          <a:ea typeface="+mn-ea"/>
          <a:cs typeface="+mn-cs"/>
        </a:defRPr>
      </a:lvl5pPr>
      <a:lvl6pPr marL="12289155" indent="-1116965" algn="l" defTabSz="4468495" rtl="0" eaLnBrk="1" latinLnBrk="0" hangingPunct="1">
        <a:spcBef>
          <a:spcPts val="210"/>
        </a:spcBef>
        <a:buFont typeface="Arial" panose="020B0604020202020204" pitchFamily="34" charset="0"/>
        <a:buChar char="•"/>
        <a:defRPr sz="9740" kern="1200">
          <a:solidFill>
            <a:schemeClr val="tx1"/>
          </a:solidFill>
          <a:latin typeface="+mn-lt"/>
          <a:ea typeface="+mn-ea"/>
          <a:cs typeface="+mn-cs"/>
        </a:defRPr>
      </a:lvl6pPr>
      <a:lvl7pPr marL="14523720" indent="-1116965" algn="l" defTabSz="4468495" rtl="0" eaLnBrk="1" latinLnBrk="0" hangingPunct="1">
        <a:spcBef>
          <a:spcPts val="210"/>
        </a:spcBef>
        <a:buFont typeface="Arial" panose="020B0604020202020204" pitchFamily="34" charset="0"/>
        <a:buChar char="•"/>
        <a:defRPr sz="9740" kern="1200">
          <a:solidFill>
            <a:schemeClr val="tx1"/>
          </a:solidFill>
          <a:latin typeface="+mn-lt"/>
          <a:ea typeface="+mn-ea"/>
          <a:cs typeface="+mn-cs"/>
        </a:defRPr>
      </a:lvl7pPr>
      <a:lvl8pPr marL="16757650" indent="-1116965" algn="l" defTabSz="4468495" rtl="0" eaLnBrk="1" latinLnBrk="0" hangingPunct="1">
        <a:spcBef>
          <a:spcPts val="210"/>
        </a:spcBef>
        <a:buFont typeface="Arial" panose="020B0604020202020204" pitchFamily="34" charset="0"/>
        <a:buChar char="•"/>
        <a:defRPr sz="9740" kern="1200">
          <a:solidFill>
            <a:schemeClr val="tx1"/>
          </a:solidFill>
          <a:latin typeface="+mn-lt"/>
          <a:ea typeface="+mn-ea"/>
          <a:cs typeface="+mn-cs"/>
        </a:defRPr>
      </a:lvl8pPr>
      <a:lvl9pPr marL="18992215" indent="-1116965" algn="l" defTabSz="4468495" rtl="0" eaLnBrk="1" latinLnBrk="0" hangingPunct="1">
        <a:spcBef>
          <a:spcPts val="210"/>
        </a:spcBef>
        <a:buFont typeface="Arial" panose="020B0604020202020204" pitchFamily="34" charset="0"/>
        <a:buChar char="•"/>
        <a:defRPr sz="97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68495" rtl="0" eaLnBrk="1" latinLnBrk="0" hangingPunct="1">
        <a:defRPr sz="8775" kern="1200">
          <a:solidFill>
            <a:schemeClr val="tx1"/>
          </a:solidFill>
          <a:latin typeface="+mn-lt"/>
          <a:ea typeface="+mn-ea"/>
          <a:cs typeface="+mn-cs"/>
        </a:defRPr>
      </a:lvl1pPr>
      <a:lvl2pPr marL="2234565" algn="l" defTabSz="4468495" rtl="0" eaLnBrk="1" latinLnBrk="0" hangingPunct="1">
        <a:defRPr sz="8775" kern="1200">
          <a:solidFill>
            <a:schemeClr val="tx1"/>
          </a:solidFill>
          <a:latin typeface="+mn-lt"/>
          <a:ea typeface="+mn-ea"/>
          <a:cs typeface="+mn-cs"/>
        </a:defRPr>
      </a:lvl2pPr>
      <a:lvl3pPr marL="4468495" algn="l" defTabSz="4468495" rtl="0" eaLnBrk="1" latinLnBrk="0" hangingPunct="1">
        <a:defRPr sz="8775" kern="1200">
          <a:solidFill>
            <a:schemeClr val="tx1"/>
          </a:solidFill>
          <a:latin typeface="+mn-lt"/>
          <a:ea typeface="+mn-ea"/>
          <a:cs typeface="+mn-cs"/>
        </a:defRPr>
      </a:lvl3pPr>
      <a:lvl4pPr marL="6703060" algn="l" defTabSz="4468495" rtl="0" eaLnBrk="1" latinLnBrk="0" hangingPunct="1">
        <a:defRPr sz="8775" kern="1200">
          <a:solidFill>
            <a:schemeClr val="tx1"/>
          </a:solidFill>
          <a:latin typeface="+mn-lt"/>
          <a:ea typeface="+mn-ea"/>
          <a:cs typeface="+mn-cs"/>
        </a:defRPr>
      </a:lvl4pPr>
      <a:lvl5pPr marL="8937625" algn="l" defTabSz="4468495" rtl="0" eaLnBrk="1" latinLnBrk="0" hangingPunct="1">
        <a:defRPr sz="8775" kern="1200">
          <a:solidFill>
            <a:schemeClr val="tx1"/>
          </a:solidFill>
          <a:latin typeface="+mn-lt"/>
          <a:ea typeface="+mn-ea"/>
          <a:cs typeface="+mn-cs"/>
        </a:defRPr>
      </a:lvl5pPr>
      <a:lvl6pPr marL="11172190" algn="l" defTabSz="4468495" rtl="0" eaLnBrk="1" latinLnBrk="0" hangingPunct="1">
        <a:defRPr sz="8775" kern="1200">
          <a:solidFill>
            <a:schemeClr val="tx1"/>
          </a:solidFill>
          <a:latin typeface="+mn-lt"/>
          <a:ea typeface="+mn-ea"/>
          <a:cs typeface="+mn-cs"/>
        </a:defRPr>
      </a:lvl6pPr>
      <a:lvl7pPr marL="13406120" algn="l" defTabSz="4468495" rtl="0" eaLnBrk="1" latinLnBrk="0" hangingPunct="1">
        <a:defRPr sz="8775" kern="1200">
          <a:solidFill>
            <a:schemeClr val="tx1"/>
          </a:solidFill>
          <a:latin typeface="+mn-lt"/>
          <a:ea typeface="+mn-ea"/>
          <a:cs typeface="+mn-cs"/>
        </a:defRPr>
      </a:lvl7pPr>
      <a:lvl8pPr marL="15640685" algn="l" defTabSz="4468495" rtl="0" eaLnBrk="1" latinLnBrk="0" hangingPunct="1">
        <a:defRPr sz="8775" kern="1200">
          <a:solidFill>
            <a:schemeClr val="tx1"/>
          </a:solidFill>
          <a:latin typeface="+mn-lt"/>
          <a:ea typeface="+mn-ea"/>
          <a:cs typeface="+mn-cs"/>
        </a:defRPr>
      </a:lvl8pPr>
      <a:lvl9pPr marL="17875250" algn="l" defTabSz="4468495" rtl="0" eaLnBrk="1" latinLnBrk="0" hangingPunct="1">
        <a:defRPr sz="87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1780177" y="2721240"/>
            <a:ext cx="28839255" cy="408186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1780177" y="8163720"/>
            <a:ext cx="28839255" cy="317478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2337869" y="39998656"/>
            <a:ext cx="7175109" cy="199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10938056" y="39998656"/>
            <a:ext cx="10523494" cy="199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22882221" y="39998656"/>
            <a:ext cx="7175109" cy="199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880"/>
          </a:p>
        </p:txBody>
      </p:sp>
      <p:pic>
        <p:nvPicPr>
          <p:cNvPr id="8" name="图片 7" descr="ICCEBE-LOGO-01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20560665" y="38741350"/>
            <a:ext cx="10058400" cy="3253105"/>
          </a:xfrm>
          <a:prstGeom prst="rect">
            <a:avLst/>
          </a:prstGeom>
        </p:spPr>
      </p:pic>
      <p:pic>
        <p:nvPicPr>
          <p:cNvPr id="9" name="图片 8" descr="会议logo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3023195" y="970280"/>
            <a:ext cx="7595870" cy="75831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430145" rtl="0" eaLnBrk="1" fontAlgn="auto" latinLnBrk="0" hangingPunct="1">
        <a:lnSpc>
          <a:spcPct val="100000"/>
        </a:lnSpc>
        <a:spcBef>
          <a:spcPct val="0"/>
        </a:spcBef>
        <a:buNone/>
        <a:defRPr sz="744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607695" indent="-607695" algn="l" defTabSz="2430145" rtl="0" eaLnBrk="1" fontAlgn="auto" latinLnBrk="0" hangingPunct="1">
        <a:lnSpc>
          <a:spcPct val="130000"/>
        </a:lnSpc>
        <a:spcBef>
          <a:spcPct val="1000"/>
        </a:spcBef>
        <a:spcAft>
          <a:spcPts val="1000"/>
        </a:spcAft>
        <a:buFont typeface="Arial" panose="020B0604020202020204" pitchFamily="34" charset="0"/>
        <a:buChar char="•"/>
        <a:defRPr sz="425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1822450" indent="-607695" algn="l" defTabSz="2430145" rtl="0" eaLnBrk="1" fontAlgn="auto" latinLnBrk="0" hangingPunct="1">
        <a:lnSpc>
          <a:spcPct val="130000"/>
        </a:lnSpc>
        <a:spcBef>
          <a:spcPct val="1000"/>
        </a:spcBef>
        <a:spcAft>
          <a:spcPts val="1000"/>
        </a:spcAft>
        <a:buFont typeface="Arial" panose="020B0604020202020204" pitchFamily="34" charset="0"/>
        <a:buChar char="•"/>
        <a:tabLst>
          <a:tab pos="4277995" algn="l"/>
        </a:tabLst>
        <a:defRPr sz="425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3037205" indent="-607695" algn="l" defTabSz="2430145" rtl="0" eaLnBrk="1" fontAlgn="auto" latinLnBrk="0" hangingPunct="1">
        <a:lnSpc>
          <a:spcPct val="130000"/>
        </a:lnSpc>
        <a:spcBef>
          <a:spcPct val="1000"/>
        </a:spcBef>
        <a:spcAft>
          <a:spcPts val="1000"/>
        </a:spcAft>
        <a:buFont typeface="Arial" panose="020B0604020202020204" pitchFamily="34" charset="0"/>
        <a:buChar char="•"/>
        <a:defRPr sz="425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4252595" indent="-607695" algn="l" defTabSz="2430145" rtl="0" eaLnBrk="1" fontAlgn="auto" latinLnBrk="0" hangingPunct="1">
        <a:lnSpc>
          <a:spcPct val="130000"/>
        </a:lnSpc>
        <a:spcBef>
          <a:spcPct val="1000"/>
        </a:spcBef>
        <a:spcAft>
          <a:spcPts val="1000"/>
        </a:spcAft>
        <a:buFont typeface="Arial" panose="020B0604020202020204" pitchFamily="34" charset="0"/>
        <a:buChar char="•"/>
        <a:defRPr sz="425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5467350" indent="-607695" algn="l" defTabSz="2430145" rtl="0" eaLnBrk="1" fontAlgn="auto" latinLnBrk="0" hangingPunct="1">
        <a:lnSpc>
          <a:spcPct val="130000"/>
        </a:lnSpc>
        <a:spcBef>
          <a:spcPct val="1000"/>
        </a:spcBef>
        <a:spcAft>
          <a:spcPts val="1000"/>
        </a:spcAft>
        <a:buFont typeface="Arial" panose="020B0604020202020204" pitchFamily="34" charset="0"/>
        <a:buChar char="•"/>
        <a:defRPr sz="425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6682105" indent="-607695" algn="l" defTabSz="2430145" rtl="0" eaLnBrk="1" latinLnBrk="0" hangingPunct="1">
        <a:lnSpc>
          <a:spcPct val="90000"/>
        </a:lnSpc>
        <a:spcBef>
          <a:spcPct val="267000"/>
        </a:spcBef>
        <a:buFont typeface="Arial" panose="020B0604020202020204" pitchFamily="34" charset="0"/>
        <a:buChar char="•"/>
        <a:defRPr sz="4785" kern="1200">
          <a:solidFill>
            <a:schemeClr val="tx1"/>
          </a:solidFill>
          <a:latin typeface="+mn-lt"/>
          <a:ea typeface="+mn-ea"/>
          <a:cs typeface="+mn-cs"/>
        </a:defRPr>
      </a:lvl6pPr>
      <a:lvl7pPr marL="7897495" indent="-607695" algn="l" defTabSz="2430145" rtl="0" eaLnBrk="1" latinLnBrk="0" hangingPunct="1">
        <a:lnSpc>
          <a:spcPct val="90000"/>
        </a:lnSpc>
        <a:spcBef>
          <a:spcPct val="267000"/>
        </a:spcBef>
        <a:buFont typeface="Arial" panose="020B0604020202020204" pitchFamily="34" charset="0"/>
        <a:buChar char="•"/>
        <a:defRPr sz="4785" kern="1200">
          <a:solidFill>
            <a:schemeClr val="tx1"/>
          </a:solidFill>
          <a:latin typeface="+mn-lt"/>
          <a:ea typeface="+mn-ea"/>
          <a:cs typeface="+mn-cs"/>
        </a:defRPr>
      </a:lvl7pPr>
      <a:lvl8pPr marL="9112250" indent="-607695" algn="l" defTabSz="2430145" rtl="0" eaLnBrk="1" latinLnBrk="0" hangingPunct="1">
        <a:lnSpc>
          <a:spcPct val="90000"/>
        </a:lnSpc>
        <a:spcBef>
          <a:spcPct val="267000"/>
        </a:spcBef>
        <a:buFont typeface="Arial" panose="020B0604020202020204" pitchFamily="34" charset="0"/>
        <a:buChar char="•"/>
        <a:defRPr sz="4785" kern="1200">
          <a:solidFill>
            <a:schemeClr val="tx1"/>
          </a:solidFill>
          <a:latin typeface="+mn-lt"/>
          <a:ea typeface="+mn-ea"/>
          <a:cs typeface="+mn-cs"/>
        </a:defRPr>
      </a:lvl8pPr>
      <a:lvl9pPr marL="10327640" indent="-607695" algn="l" defTabSz="2430145" rtl="0" eaLnBrk="1" latinLnBrk="0" hangingPunct="1">
        <a:lnSpc>
          <a:spcPct val="90000"/>
        </a:lnSpc>
        <a:spcBef>
          <a:spcPct val="267000"/>
        </a:spcBef>
        <a:buFont typeface="Arial" panose="020B0604020202020204" pitchFamily="34" charset="0"/>
        <a:buChar char="•"/>
        <a:defRPr sz="47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2430145" rtl="0" eaLnBrk="1" latinLnBrk="0" hangingPunct="1">
        <a:defRPr sz="4785" kern="1200">
          <a:solidFill>
            <a:schemeClr val="tx1"/>
          </a:solidFill>
          <a:latin typeface="+mn-lt"/>
          <a:ea typeface="+mn-ea"/>
          <a:cs typeface="+mn-cs"/>
        </a:defRPr>
      </a:lvl1pPr>
      <a:lvl2pPr marL="1214755" algn="l" defTabSz="2430145" rtl="0" eaLnBrk="1" latinLnBrk="0" hangingPunct="1">
        <a:defRPr sz="4785" kern="1200">
          <a:solidFill>
            <a:schemeClr val="tx1"/>
          </a:solidFill>
          <a:latin typeface="+mn-lt"/>
          <a:ea typeface="+mn-ea"/>
          <a:cs typeface="+mn-cs"/>
        </a:defRPr>
      </a:lvl2pPr>
      <a:lvl3pPr marL="2430145" algn="l" defTabSz="2430145" rtl="0" eaLnBrk="1" latinLnBrk="0" hangingPunct="1">
        <a:defRPr sz="4785" kern="1200">
          <a:solidFill>
            <a:schemeClr val="tx1"/>
          </a:solidFill>
          <a:latin typeface="+mn-lt"/>
          <a:ea typeface="+mn-ea"/>
          <a:cs typeface="+mn-cs"/>
        </a:defRPr>
      </a:lvl3pPr>
      <a:lvl4pPr marL="3644900" algn="l" defTabSz="2430145" rtl="0" eaLnBrk="1" latinLnBrk="0" hangingPunct="1">
        <a:defRPr sz="4785" kern="1200">
          <a:solidFill>
            <a:schemeClr val="tx1"/>
          </a:solidFill>
          <a:latin typeface="+mn-lt"/>
          <a:ea typeface="+mn-ea"/>
          <a:cs typeface="+mn-cs"/>
        </a:defRPr>
      </a:lvl4pPr>
      <a:lvl5pPr marL="4859655" algn="l" defTabSz="2430145" rtl="0" eaLnBrk="1" latinLnBrk="0" hangingPunct="1">
        <a:defRPr sz="4785" kern="1200">
          <a:solidFill>
            <a:schemeClr val="tx1"/>
          </a:solidFill>
          <a:latin typeface="+mn-lt"/>
          <a:ea typeface="+mn-ea"/>
          <a:cs typeface="+mn-cs"/>
        </a:defRPr>
      </a:lvl5pPr>
      <a:lvl6pPr marL="6075045" algn="l" defTabSz="2430145" rtl="0" eaLnBrk="1" latinLnBrk="0" hangingPunct="1">
        <a:defRPr sz="4785" kern="1200">
          <a:solidFill>
            <a:schemeClr val="tx1"/>
          </a:solidFill>
          <a:latin typeface="+mn-lt"/>
          <a:ea typeface="+mn-ea"/>
          <a:cs typeface="+mn-cs"/>
        </a:defRPr>
      </a:lvl6pPr>
      <a:lvl7pPr marL="7289800" algn="l" defTabSz="2430145" rtl="0" eaLnBrk="1" latinLnBrk="0" hangingPunct="1">
        <a:defRPr sz="4785" kern="1200">
          <a:solidFill>
            <a:schemeClr val="tx1"/>
          </a:solidFill>
          <a:latin typeface="+mn-lt"/>
          <a:ea typeface="+mn-ea"/>
          <a:cs typeface="+mn-cs"/>
        </a:defRPr>
      </a:lvl7pPr>
      <a:lvl8pPr marL="8505190" algn="l" defTabSz="2430145" rtl="0" eaLnBrk="1" latinLnBrk="0" hangingPunct="1">
        <a:defRPr sz="4785" kern="1200">
          <a:solidFill>
            <a:schemeClr val="tx1"/>
          </a:solidFill>
          <a:latin typeface="+mn-lt"/>
          <a:ea typeface="+mn-ea"/>
          <a:cs typeface="+mn-cs"/>
        </a:defRPr>
      </a:lvl8pPr>
      <a:lvl9pPr marL="9719945" algn="l" defTabSz="2430145" rtl="0" eaLnBrk="1" latinLnBrk="0" hangingPunct="1">
        <a:defRPr sz="47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3">
            <a:extLst>
              <a:ext uri="{FF2B5EF4-FFF2-40B4-BE49-F238E27FC236}">
                <a16:creationId xmlns:a16="http://schemas.microsoft.com/office/drawing/2014/main" id="{F554565B-B4CD-48CC-A841-17EEE40AB54E}"/>
              </a:ext>
            </a:extLst>
          </p:cNvPr>
          <p:cNvSpPr/>
          <p:nvPr/>
        </p:nvSpPr>
        <p:spPr>
          <a:xfrm>
            <a:off x="1659183" y="9358165"/>
            <a:ext cx="29080921" cy="3199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4000" b="1" dirty="0">
                <a:latin typeface="Arial" pitchFamily="34" charset="0"/>
                <a:cs typeface="Arial" pitchFamily="34" charset="0"/>
              </a:rPr>
              <a:t>摘要：</a:t>
            </a:r>
            <a:r>
              <a:rPr lang="zh-CN" altLang="en-US" sz="4000" dirty="0">
                <a:latin typeface="Arial" pitchFamily="34" charset="0"/>
                <a:cs typeface="Arial" pitchFamily="34" charset="0"/>
              </a:rPr>
              <a:t>（建议</a:t>
            </a:r>
            <a:r>
              <a:rPr lang="en-US" altLang="zh-CN" sz="4000" dirty="0">
                <a:latin typeface="Arial" pitchFamily="34" charset="0"/>
                <a:cs typeface="Arial" pitchFamily="34" charset="0"/>
              </a:rPr>
              <a:t>300</a:t>
            </a:r>
            <a:r>
              <a:rPr lang="zh-CN" altLang="en-US" sz="4000" dirty="0">
                <a:latin typeface="Arial" pitchFamily="34" charset="0"/>
                <a:cs typeface="Arial" pitchFamily="34" charset="0"/>
              </a:rPr>
              <a:t>字以内）</a:t>
            </a:r>
            <a:endParaRPr lang="en-US" altLang="zh-CN" sz="40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en-US" altLang="zh-CN" sz="40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zh-CN" altLang="zh-CN" b="1" dirty="0"/>
              <a:t>关键词：</a:t>
            </a:r>
            <a:r>
              <a:rPr lang="zh-CN" altLang="en-US" dirty="0"/>
              <a:t>（</a:t>
            </a:r>
            <a:r>
              <a:rPr lang="zh-CN" altLang="en-US" sz="4000" dirty="0">
                <a:latin typeface="Arial" pitchFamily="34" charset="0"/>
                <a:cs typeface="Arial" pitchFamily="34" charset="0"/>
              </a:rPr>
              <a:t>少于</a:t>
            </a:r>
            <a:r>
              <a:rPr lang="en-US" altLang="zh-CN" sz="4000" dirty="0">
                <a:latin typeface="Arial" pitchFamily="34" charset="0"/>
                <a:cs typeface="Arial" pitchFamily="34" charset="0"/>
              </a:rPr>
              <a:t>5</a:t>
            </a:r>
            <a:r>
              <a:rPr lang="zh-CN" altLang="en-US" sz="4000" dirty="0">
                <a:latin typeface="Arial" pitchFamily="34" charset="0"/>
                <a:cs typeface="Arial" pitchFamily="34" charset="0"/>
              </a:rPr>
              <a:t>个）</a:t>
            </a:r>
            <a:endParaRPr lang="en-US" altLang="zh-CN" sz="40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en-US" altLang="zh-CN" dirty="0"/>
          </a:p>
          <a:p>
            <a:pPr algn="just"/>
            <a:r>
              <a:rPr lang="zh-C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科研项目（项目号）       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通讯作者：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zh-C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邮箱：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  <a:endParaRPr lang="en-US" altLang="zh-CN" dirty="0"/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9A9DB868-6EA8-4FC8-82D1-46103FD2B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4548" y="5394850"/>
            <a:ext cx="29019224" cy="302046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65183" tIns="32585" rIns="65183" bIns="32585" anchor="ctr">
            <a:spAutoFit/>
          </a:bodyPr>
          <a:lstStyle>
            <a:defPPr>
              <a:defRPr lang="en-US"/>
            </a:defPPr>
            <a:lvl1pPr algn="ctr" eaLnBrk="0" hangingPunct="0">
              <a:spcBef>
                <a:spcPct val="50000"/>
              </a:spcBef>
              <a:defRPr sz="4000" b="1">
                <a:solidFill>
                  <a:srgbClr val="F8F8F8"/>
                </a:solidFill>
                <a:latin typeface="Helvetica" pitchFamily="34" charset="0"/>
                <a:ea typeface="宋体" pitchFamily="2" charset="-122"/>
              </a:defRPr>
            </a:lvl1pPr>
          </a:lstStyle>
          <a:p>
            <a:r>
              <a:rPr lang="zh-CN" altLang="en-US" sz="6000" dirty="0">
                <a:solidFill>
                  <a:schemeClr val="tx1"/>
                </a:solidFill>
                <a:cs typeface="Arial Black"/>
              </a:rPr>
              <a:t>论文题名（不超过</a:t>
            </a:r>
            <a:r>
              <a:rPr lang="en-US" altLang="zh-CN" sz="6000" dirty="0">
                <a:solidFill>
                  <a:schemeClr val="tx1"/>
                </a:solidFill>
                <a:cs typeface="Arial Black"/>
              </a:rPr>
              <a:t>19</a:t>
            </a:r>
            <a:r>
              <a:rPr lang="zh-CN" altLang="en-US" sz="6000" dirty="0">
                <a:solidFill>
                  <a:schemeClr val="tx1"/>
                </a:solidFill>
                <a:cs typeface="Arial Black"/>
              </a:rPr>
              <a:t>个汉字） </a:t>
            </a:r>
            <a:endParaRPr lang="en-US" altLang="zh-CN" sz="6000" dirty="0">
              <a:solidFill>
                <a:schemeClr val="tx1"/>
              </a:solidFill>
              <a:cs typeface="Arial Black"/>
            </a:endParaRPr>
          </a:p>
          <a:p>
            <a:r>
              <a:rPr lang="zh-CN" altLang="en-US" sz="4400" dirty="0">
                <a:solidFill>
                  <a:schemeClr val="tx1"/>
                </a:solidFill>
                <a:cs typeface="Arial Black"/>
              </a:rPr>
              <a:t>作者</a:t>
            </a:r>
            <a:r>
              <a:rPr lang="en-US" altLang="zh-CN" sz="4400" dirty="0">
                <a:solidFill>
                  <a:schemeClr val="tx1"/>
                </a:solidFill>
                <a:cs typeface="Arial Black"/>
              </a:rPr>
              <a:t>#1</a:t>
            </a:r>
            <a:r>
              <a:rPr lang="zh-CN" altLang="en-US" sz="4400" dirty="0">
                <a:solidFill>
                  <a:schemeClr val="tx1"/>
                </a:solidFill>
                <a:cs typeface="Arial Black"/>
              </a:rPr>
              <a:t>姓名，作者</a:t>
            </a:r>
            <a:r>
              <a:rPr lang="en-US" altLang="zh-CN" sz="4400" dirty="0">
                <a:solidFill>
                  <a:schemeClr val="tx1"/>
                </a:solidFill>
                <a:cs typeface="Arial Black"/>
              </a:rPr>
              <a:t>#2</a:t>
            </a:r>
            <a:r>
              <a:rPr lang="zh-CN" altLang="en-US" sz="4400" dirty="0">
                <a:solidFill>
                  <a:schemeClr val="tx1"/>
                </a:solidFill>
                <a:cs typeface="Arial Black"/>
              </a:rPr>
              <a:t>姓名，作者</a:t>
            </a:r>
            <a:r>
              <a:rPr lang="en-US" altLang="zh-CN" sz="4400" dirty="0">
                <a:solidFill>
                  <a:schemeClr val="tx1"/>
                </a:solidFill>
                <a:cs typeface="Arial Black"/>
              </a:rPr>
              <a:t>#3</a:t>
            </a:r>
            <a:r>
              <a:rPr lang="zh-CN" altLang="en-US" sz="4400" dirty="0">
                <a:solidFill>
                  <a:schemeClr val="tx1"/>
                </a:solidFill>
                <a:cs typeface="Arial Black"/>
              </a:rPr>
              <a:t>姓名*</a:t>
            </a:r>
          </a:p>
          <a:p>
            <a:r>
              <a:rPr lang="zh-CN" alt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  <a:r>
              <a:rPr lang="zh-CN" altLang="en-US" sz="4400" dirty="0">
                <a:solidFill>
                  <a:schemeClr val="tx1"/>
                </a:solidFill>
                <a:cs typeface="Arial Black"/>
              </a:rPr>
              <a:t>作者</a:t>
            </a:r>
            <a:r>
              <a:rPr lang="en-US" altLang="zh-CN" sz="4400" dirty="0">
                <a:solidFill>
                  <a:schemeClr val="tx1"/>
                </a:solidFill>
                <a:cs typeface="Arial Black"/>
              </a:rPr>
              <a:t>#1</a:t>
            </a:r>
            <a:r>
              <a:rPr lang="zh-CN" altLang="en-US" sz="4400" dirty="0">
                <a:solidFill>
                  <a:schemeClr val="tx1"/>
                </a:solidFill>
                <a:cs typeface="Arial Black"/>
              </a:rPr>
              <a:t>单位，城市，国家</a:t>
            </a:r>
            <a:r>
              <a:rPr lang="en-US" altLang="zh-CN" sz="4400" dirty="0">
                <a:solidFill>
                  <a:schemeClr val="tx1"/>
                </a:solidFill>
                <a:cs typeface="Arial Black"/>
              </a:rPr>
              <a:t>;</a:t>
            </a:r>
            <a:r>
              <a:rPr lang="zh-CN" alt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♦</a:t>
            </a:r>
            <a:r>
              <a:rPr lang="zh-CN" altLang="en-US" sz="4400" dirty="0">
                <a:solidFill>
                  <a:schemeClr val="tx1"/>
                </a:solidFill>
                <a:cs typeface="Arial Black"/>
              </a:rPr>
              <a:t>作者</a:t>
            </a:r>
            <a:r>
              <a:rPr lang="en-US" altLang="zh-CN" sz="4400" dirty="0">
                <a:solidFill>
                  <a:schemeClr val="tx1"/>
                </a:solidFill>
                <a:cs typeface="Arial Black"/>
              </a:rPr>
              <a:t>#2</a:t>
            </a:r>
            <a:r>
              <a:rPr lang="zh-CN" altLang="en-US" sz="4400" dirty="0">
                <a:solidFill>
                  <a:schemeClr val="tx1"/>
                </a:solidFill>
                <a:cs typeface="Arial Black"/>
              </a:rPr>
              <a:t>单位，城市，国家</a:t>
            </a:r>
            <a:r>
              <a:rPr lang="en-US" altLang="zh-CN" sz="4400" dirty="0">
                <a:solidFill>
                  <a:schemeClr val="tx1"/>
                </a:solidFill>
                <a:cs typeface="Arial Black"/>
              </a:rPr>
              <a:t>; </a:t>
            </a:r>
            <a:r>
              <a:rPr lang="zh-CN" alt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  <a:r>
              <a:rPr lang="zh-CN" altLang="en-US" sz="4400" dirty="0">
                <a:solidFill>
                  <a:schemeClr val="tx1"/>
                </a:solidFill>
                <a:cs typeface="Arial Black"/>
              </a:rPr>
              <a:t>作者</a:t>
            </a:r>
            <a:r>
              <a:rPr lang="en-US" altLang="zh-CN" sz="4400" dirty="0">
                <a:solidFill>
                  <a:schemeClr val="tx1"/>
                </a:solidFill>
                <a:cs typeface="Arial Black"/>
              </a:rPr>
              <a:t>#3</a:t>
            </a:r>
            <a:r>
              <a:rPr lang="zh-CN" altLang="en-US" sz="4400" dirty="0">
                <a:solidFill>
                  <a:schemeClr val="tx1"/>
                </a:solidFill>
                <a:cs typeface="Arial Black"/>
              </a:rPr>
              <a:t>单位，城市，国家</a:t>
            </a:r>
            <a:endParaRPr lang="en-US" altLang="zh-CN" sz="4400" dirty="0">
              <a:solidFill>
                <a:schemeClr val="tx1"/>
              </a:solidFill>
              <a:cs typeface="Arial Black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6B267BF-AB5A-4D26-A039-7A055F50716C}"/>
              </a:ext>
            </a:extLst>
          </p:cNvPr>
          <p:cNvSpPr/>
          <p:nvPr/>
        </p:nvSpPr>
        <p:spPr>
          <a:xfrm>
            <a:off x="27072852" y="113846"/>
            <a:ext cx="51824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论文编号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:2021-XXX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为论文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5304070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94</Words>
  <Application>Microsoft Office PowerPoint</Application>
  <PresentationFormat>自定义</PresentationFormat>
  <Paragraphs>9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宋体</vt:lpstr>
      <vt:lpstr>微软雅黑</vt:lpstr>
      <vt:lpstr>Arial</vt:lpstr>
      <vt:lpstr>Arial Black</vt:lpstr>
      <vt:lpstr>Calibri</vt:lpstr>
      <vt:lpstr>Helvetica</vt:lpstr>
      <vt:lpstr>Times New Roman</vt:lpstr>
      <vt:lpstr>Office Theme</vt:lpstr>
      <vt:lpstr>自定义设计方案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Zishang ZHU</dc:creator>
  <cp:lastModifiedBy>Lenovo</cp:lastModifiedBy>
  <cp:revision>268</cp:revision>
  <dcterms:created xsi:type="dcterms:W3CDTF">2013-03-13T10:46:00Z</dcterms:created>
  <dcterms:modified xsi:type="dcterms:W3CDTF">2021-09-27T03:03:02Z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2052-11.1.0.8806</vt:lpwstr>
  </property>
</Properties>
</file>