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3" r:id="rId3"/>
    <p:sldId id="262" r:id="rId4"/>
    <p:sldId id="259"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94" autoAdjust="0"/>
  </p:normalViewPr>
  <p:slideViewPr>
    <p:cSldViewPr snapToGrid="0" showGuides="1">
      <p:cViewPr varScale="1">
        <p:scale>
          <a:sx n="106" d="100"/>
          <a:sy n="106" d="100"/>
        </p:scale>
        <p:origin x="672"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E0FFF5-38CB-4DCF-999B-88E44D99F302}" type="datetimeFigureOut">
              <a:rPr lang="zh-CN" altLang="en-US" smtClean="0"/>
              <a:t>2019/3/20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0511A6-A977-40D9-816E-F4A4F00495F4}" type="slidenum">
              <a:rPr lang="zh-CN" altLang="en-US" smtClean="0"/>
              <a:t>‹#›</a:t>
            </a:fld>
            <a:endParaRPr lang="zh-CN" altLang="en-US"/>
          </a:p>
        </p:txBody>
      </p:sp>
    </p:spTree>
    <p:extLst>
      <p:ext uri="{BB962C8B-B14F-4D97-AF65-F5344CB8AC3E}">
        <p14:creationId xmlns:p14="http://schemas.microsoft.com/office/powerpoint/2010/main" val="588907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142775" y="6490787"/>
            <a:ext cx="2743200" cy="365125"/>
          </a:xfrm>
        </p:spPr>
        <p:txBody>
          <a:bodyPr/>
          <a:lstStyle>
            <a:lvl1pPr>
              <a:defRPr>
                <a:solidFill>
                  <a:schemeClr val="accent1">
                    <a:lumMod val="50000"/>
                  </a:schemeClr>
                </a:solidFill>
              </a:defRPr>
            </a:lvl1pPr>
          </a:lstStyle>
          <a:p>
            <a:fld id="{856A0D0D-4224-4D90-8C65-70E1BF84F8CA}" type="datetime1">
              <a:rPr lang="zh-CN" altLang="en-US" smtClean="0"/>
              <a:t>2019/3/20</a:t>
            </a:fld>
            <a:endParaRPr lang="zh-CN" altLang="en-US"/>
          </a:p>
        </p:txBody>
      </p:sp>
      <p:sp>
        <p:nvSpPr>
          <p:cNvPr id="5" name="页脚占位符 4"/>
          <p:cNvSpPr>
            <a:spLocks noGrp="1"/>
          </p:cNvSpPr>
          <p:nvPr>
            <p:ph type="ftr" sz="quarter" idx="11"/>
          </p:nvPr>
        </p:nvSpPr>
        <p:spPr>
          <a:xfrm>
            <a:off x="3388095" y="6502499"/>
            <a:ext cx="5419023" cy="365125"/>
          </a:xfrm>
        </p:spPr>
        <p:txBody>
          <a:bodyPr/>
          <a:lstStyle>
            <a:lvl1pPr>
              <a:defRPr sz="1200"/>
            </a:lvl1pPr>
          </a:lstStyle>
          <a:p>
            <a:r>
              <a:rPr lang="en-US" altLang="zh-CN" dirty="0">
                <a:solidFill>
                  <a:srgbClr val="374080"/>
                </a:solidFill>
                <a:latin typeface="Arial" charset="0"/>
                <a:cs typeface="Arial" charset="0"/>
              </a:rPr>
              <a:t>2019 2nd International Conference on Electrical Materials and Power</a:t>
            </a:r>
            <a:endParaRPr lang="zh-CN" altLang="en-US" dirty="0"/>
          </a:p>
        </p:txBody>
      </p:sp>
      <p:sp>
        <p:nvSpPr>
          <p:cNvPr id="6" name="灯片编号占位符 5"/>
          <p:cNvSpPr>
            <a:spLocks noGrp="1"/>
          </p:cNvSpPr>
          <p:nvPr>
            <p:ph type="sldNum" sz="quarter" idx="12"/>
          </p:nvPr>
        </p:nvSpPr>
        <p:spPr>
          <a:xfrm>
            <a:off x="9448800" y="6496552"/>
            <a:ext cx="2743200" cy="365125"/>
          </a:xfrm>
        </p:spPr>
        <p:txBody>
          <a:bodyPr/>
          <a:lstStyle>
            <a:lvl1pPr>
              <a:defRPr>
                <a:solidFill>
                  <a:schemeClr val="accent1">
                    <a:lumMod val="50000"/>
                  </a:schemeClr>
                </a:solidFill>
              </a:defRPr>
            </a:lvl1pPr>
          </a:lstStyle>
          <a:p>
            <a:fld id="{37858787-34C7-4DDB-BE4E-A7E476139C9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5340634-0DE9-4A20-BD74-C28B31AD5C05}" type="datetime1">
              <a:rPr lang="zh-CN" altLang="en-US" smtClean="0"/>
              <a:t>2019/3/20</a:t>
            </a:fld>
            <a:endParaRPr lang="zh-CN" altLang="en-US"/>
          </a:p>
        </p:txBody>
      </p:sp>
      <p:sp>
        <p:nvSpPr>
          <p:cNvPr id="5" name="页脚占位符 4"/>
          <p:cNvSpPr>
            <a:spLocks noGrp="1"/>
          </p:cNvSpPr>
          <p:nvPr>
            <p:ph type="ftr" sz="quarter" idx="11"/>
          </p:nvPr>
        </p:nvSpPr>
        <p:spPr/>
        <p:txBody>
          <a:bodyPr/>
          <a:lstStyle/>
          <a:p>
            <a:r>
              <a:rPr lang="en-US" altLang="zh-CN"/>
              <a:t>2019 2nd International Conference on Electrical Materials and Power</a:t>
            </a:r>
            <a:endParaRPr lang="zh-CN" altLang="en-US"/>
          </a:p>
        </p:txBody>
      </p:sp>
      <p:sp>
        <p:nvSpPr>
          <p:cNvPr id="6" name="灯片编号占位符 5"/>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A5006D2-6905-4E41-857E-60789A5209CB}" type="datetime1">
              <a:rPr lang="zh-CN" altLang="en-US" smtClean="0"/>
              <a:t>2019/3/20</a:t>
            </a:fld>
            <a:endParaRPr lang="zh-CN" altLang="en-US"/>
          </a:p>
        </p:txBody>
      </p:sp>
      <p:sp>
        <p:nvSpPr>
          <p:cNvPr id="5" name="页脚占位符 4"/>
          <p:cNvSpPr>
            <a:spLocks noGrp="1"/>
          </p:cNvSpPr>
          <p:nvPr>
            <p:ph type="ftr" sz="quarter" idx="11"/>
          </p:nvPr>
        </p:nvSpPr>
        <p:spPr/>
        <p:txBody>
          <a:bodyPr/>
          <a:lstStyle/>
          <a:p>
            <a:r>
              <a:rPr lang="en-US" altLang="zh-CN"/>
              <a:t>2019 2nd International Conference on Electrical Materials and Power</a:t>
            </a:r>
            <a:endParaRPr lang="zh-CN" altLang="en-US"/>
          </a:p>
        </p:txBody>
      </p:sp>
      <p:sp>
        <p:nvSpPr>
          <p:cNvPr id="6" name="灯片编号占位符 5"/>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solidFill>
                  <a:schemeClr val="accent1">
                    <a:lumMod val="50000"/>
                  </a:schemeClr>
                </a:solidFill>
              </a:defRPr>
            </a:lvl1pPr>
          </a:lstStyle>
          <a:p>
            <a:fld id="{BAAC2253-1D5C-4470-B52A-5555500DEE23}" type="datetime1">
              <a:rPr lang="zh-CN" altLang="en-US" smtClean="0"/>
              <a:t>2019/3/20</a:t>
            </a:fld>
            <a:endParaRPr lang="zh-CN" altLang="en-US"/>
          </a:p>
        </p:txBody>
      </p:sp>
      <p:sp>
        <p:nvSpPr>
          <p:cNvPr id="5" name="页脚占位符 4"/>
          <p:cNvSpPr>
            <a:spLocks noGrp="1"/>
          </p:cNvSpPr>
          <p:nvPr>
            <p:ph type="ftr" sz="quarter" idx="11"/>
          </p:nvPr>
        </p:nvSpPr>
        <p:spPr/>
        <p:txBody>
          <a:bodyPr/>
          <a:lstStyle>
            <a:lvl1pPr>
              <a:defRPr>
                <a:solidFill>
                  <a:schemeClr val="accent1">
                    <a:lumMod val="50000"/>
                  </a:schemeClr>
                </a:solidFill>
              </a:defRPr>
            </a:lvl1pPr>
          </a:lstStyle>
          <a:p>
            <a:r>
              <a:rPr lang="en-US" altLang="zh-CN"/>
              <a:t>2019 2nd International Conference on Electrical Materials and Power</a:t>
            </a:r>
            <a:endParaRPr lang="zh-CN" altLang="en-US" dirty="0"/>
          </a:p>
        </p:txBody>
      </p:sp>
      <p:sp>
        <p:nvSpPr>
          <p:cNvPr id="6" name="灯片编号占位符 5"/>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B4BE9FD-3540-458E-8C11-16060598A8A9}" type="datetime1">
              <a:rPr lang="zh-CN" altLang="en-US" smtClean="0"/>
              <a:t>2019/3/20</a:t>
            </a:fld>
            <a:endParaRPr lang="zh-CN" altLang="en-US"/>
          </a:p>
        </p:txBody>
      </p:sp>
      <p:sp>
        <p:nvSpPr>
          <p:cNvPr id="5" name="页脚占位符 4"/>
          <p:cNvSpPr>
            <a:spLocks noGrp="1"/>
          </p:cNvSpPr>
          <p:nvPr>
            <p:ph type="ftr" sz="quarter" idx="11"/>
          </p:nvPr>
        </p:nvSpPr>
        <p:spPr/>
        <p:txBody>
          <a:bodyPr/>
          <a:lstStyle/>
          <a:p>
            <a:r>
              <a:rPr lang="en-US" altLang="zh-CN"/>
              <a:t>2019 2nd International Conference on Electrical Materials and Power</a:t>
            </a:r>
            <a:endParaRPr lang="zh-CN" altLang="en-US"/>
          </a:p>
        </p:txBody>
      </p:sp>
      <p:sp>
        <p:nvSpPr>
          <p:cNvPr id="6" name="灯片编号占位符 5"/>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A27FE4B-367F-4D4D-940E-C9FC6BA8A572}" type="datetime1">
              <a:rPr lang="zh-CN" altLang="en-US" smtClean="0"/>
              <a:t>2019/3/20</a:t>
            </a:fld>
            <a:endParaRPr lang="zh-CN" altLang="en-US"/>
          </a:p>
        </p:txBody>
      </p:sp>
      <p:sp>
        <p:nvSpPr>
          <p:cNvPr id="6" name="页脚占位符 5"/>
          <p:cNvSpPr>
            <a:spLocks noGrp="1"/>
          </p:cNvSpPr>
          <p:nvPr>
            <p:ph type="ftr" sz="quarter" idx="11"/>
          </p:nvPr>
        </p:nvSpPr>
        <p:spPr/>
        <p:txBody>
          <a:bodyPr/>
          <a:lstStyle/>
          <a:p>
            <a:r>
              <a:rPr lang="en-US" altLang="zh-CN"/>
              <a:t>2019 2nd International Conference on Electrical Materials and Power</a:t>
            </a:r>
            <a:endParaRPr lang="zh-CN" altLang="en-US"/>
          </a:p>
        </p:txBody>
      </p:sp>
      <p:sp>
        <p:nvSpPr>
          <p:cNvPr id="7" name="灯片编号占位符 6"/>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4" name="日期占位符 13"/>
          <p:cNvSpPr>
            <a:spLocks noGrp="1"/>
          </p:cNvSpPr>
          <p:nvPr>
            <p:ph type="dt" sz="half" idx="10"/>
          </p:nvPr>
        </p:nvSpPr>
        <p:spPr/>
        <p:txBody>
          <a:bodyPr/>
          <a:lstStyle/>
          <a:p>
            <a:fld id="{93587365-87A5-4966-A453-9A2CE6A5C00B}" type="datetime1">
              <a:rPr lang="zh-CN" altLang="en-US" smtClean="0"/>
              <a:t>2019/3/20</a:t>
            </a:fld>
            <a:endParaRPr lang="zh-CN" altLang="en-US"/>
          </a:p>
        </p:txBody>
      </p:sp>
      <p:sp>
        <p:nvSpPr>
          <p:cNvPr id="15" name="页脚占位符 14"/>
          <p:cNvSpPr>
            <a:spLocks noGrp="1"/>
          </p:cNvSpPr>
          <p:nvPr>
            <p:ph type="ftr" sz="quarter" idx="11"/>
          </p:nvPr>
        </p:nvSpPr>
        <p:spPr/>
        <p:txBody>
          <a:bodyPr/>
          <a:lstStyle/>
          <a:p>
            <a:r>
              <a:rPr lang="en-US" altLang="zh-CN"/>
              <a:t>2019 2nd International Conference on Electrical Materials and Power</a:t>
            </a:r>
            <a:endParaRPr lang="zh-CN" altLang="en-US"/>
          </a:p>
        </p:txBody>
      </p:sp>
      <p:sp>
        <p:nvSpPr>
          <p:cNvPr id="16" name="灯片编号占位符 15"/>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AFBB6FE-228F-42FD-B30E-E8E571944D35}" type="datetime1">
              <a:rPr lang="zh-CN" altLang="en-US" smtClean="0"/>
              <a:t>2019/3/20</a:t>
            </a:fld>
            <a:endParaRPr lang="zh-CN" altLang="en-US"/>
          </a:p>
        </p:txBody>
      </p:sp>
      <p:sp>
        <p:nvSpPr>
          <p:cNvPr id="4" name="页脚占位符 3"/>
          <p:cNvSpPr>
            <a:spLocks noGrp="1"/>
          </p:cNvSpPr>
          <p:nvPr>
            <p:ph type="ftr" sz="quarter" idx="11"/>
          </p:nvPr>
        </p:nvSpPr>
        <p:spPr/>
        <p:txBody>
          <a:bodyPr/>
          <a:lstStyle/>
          <a:p>
            <a:r>
              <a:rPr lang="en-US" altLang="zh-CN"/>
              <a:t>2019 2nd International Conference on Electrical Materials and Power</a:t>
            </a:r>
            <a:endParaRPr lang="zh-CN" altLang="en-US"/>
          </a:p>
        </p:txBody>
      </p:sp>
      <p:sp>
        <p:nvSpPr>
          <p:cNvPr id="5" name="灯片编号占位符 4"/>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665110E-1998-46C9-85D8-EB08EA20977E}" type="datetime1">
              <a:rPr lang="zh-CN" altLang="en-US" smtClean="0"/>
              <a:t>2019/3/20</a:t>
            </a:fld>
            <a:endParaRPr lang="zh-CN" altLang="en-US"/>
          </a:p>
        </p:txBody>
      </p:sp>
      <p:sp>
        <p:nvSpPr>
          <p:cNvPr id="3" name="页脚占位符 2"/>
          <p:cNvSpPr>
            <a:spLocks noGrp="1"/>
          </p:cNvSpPr>
          <p:nvPr>
            <p:ph type="ftr" sz="quarter" idx="11"/>
          </p:nvPr>
        </p:nvSpPr>
        <p:spPr/>
        <p:txBody>
          <a:bodyPr/>
          <a:lstStyle/>
          <a:p>
            <a:r>
              <a:rPr lang="en-US" altLang="zh-CN"/>
              <a:t>2019 2nd International Conference on Electrical Materials and Power</a:t>
            </a:r>
            <a:endParaRPr lang="zh-CN" altLang="en-US"/>
          </a:p>
        </p:txBody>
      </p:sp>
      <p:sp>
        <p:nvSpPr>
          <p:cNvPr id="4" name="灯片编号占位符 3"/>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BFA616D-4FA5-4A75-AD1E-AEDCC55B13B2}" type="datetime1">
              <a:rPr lang="zh-CN" altLang="en-US" smtClean="0"/>
              <a:t>2019/3/20</a:t>
            </a:fld>
            <a:endParaRPr lang="zh-CN" altLang="en-US"/>
          </a:p>
        </p:txBody>
      </p:sp>
      <p:sp>
        <p:nvSpPr>
          <p:cNvPr id="6" name="页脚占位符 5"/>
          <p:cNvSpPr>
            <a:spLocks noGrp="1"/>
          </p:cNvSpPr>
          <p:nvPr>
            <p:ph type="ftr" sz="quarter" idx="11"/>
          </p:nvPr>
        </p:nvSpPr>
        <p:spPr/>
        <p:txBody>
          <a:bodyPr/>
          <a:lstStyle/>
          <a:p>
            <a:r>
              <a:rPr lang="en-US" altLang="zh-CN"/>
              <a:t>2019 2nd International Conference on Electrical Materials and Power</a:t>
            </a:r>
            <a:endParaRPr lang="zh-CN" altLang="en-US"/>
          </a:p>
        </p:txBody>
      </p:sp>
      <p:sp>
        <p:nvSpPr>
          <p:cNvPr id="7" name="灯片编号占位符 6"/>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328A732-6ABB-4E21-A30D-595DFDE091A9}" type="datetime1">
              <a:rPr lang="zh-CN" altLang="en-US" smtClean="0"/>
              <a:t>2019/3/20</a:t>
            </a:fld>
            <a:endParaRPr lang="zh-CN" altLang="en-US"/>
          </a:p>
        </p:txBody>
      </p:sp>
      <p:sp>
        <p:nvSpPr>
          <p:cNvPr id="6" name="页脚占位符 5"/>
          <p:cNvSpPr>
            <a:spLocks noGrp="1"/>
          </p:cNvSpPr>
          <p:nvPr>
            <p:ph type="ftr" sz="quarter" idx="11"/>
          </p:nvPr>
        </p:nvSpPr>
        <p:spPr/>
        <p:txBody>
          <a:bodyPr/>
          <a:lstStyle/>
          <a:p>
            <a:r>
              <a:rPr lang="en-US" altLang="zh-CN"/>
              <a:t>2019 2nd International Conference on Electrical Materials and Power</a:t>
            </a:r>
            <a:endParaRPr lang="zh-CN" altLang="en-US"/>
          </a:p>
        </p:txBody>
      </p:sp>
      <p:sp>
        <p:nvSpPr>
          <p:cNvPr id="7" name="灯片编号占位符 6"/>
          <p:cNvSpPr>
            <a:spLocks noGrp="1"/>
          </p:cNvSpPr>
          <p:nvPr>
            <p:ph type="sldNum" sz="quarter" idx="12"/>
          </p:nvPr>
        </p:nvSpPr>
        <p:spPr/>
        <p:txBody>
          <a:bodyPr/>
          <a:lstStyle/>
          <a:p>
            <a:fld id="{37858787-34C7-4DDB-BE4E-A7E476139C9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17641" y="6467677"/>
            <a:ext cx="2743200" cy="365125"/>
          </a:xfrm>
          <a:prstGeom prst="rect">
            <a:avLst/>
          </a:prstGeom>
        </p:spPr>
        <p:txBody>
          <a:bodyPr vert="horz" lIns="91440" tIns="45720" rIns="91440" bIns="45720" rtlCol="0" anchor="ctr"/>
          <a:lstStyle>
            <a:lvl1pPr algn="l">
              <a:defRPr sz="1200">
                <a:solidFill>
                  <a:schemeClr val="accent1">
                    <a:lumMod val="50000"/>
                  </a:schemeClr>
                </a:solidFill>
                <a:latin typeface="Arial" charset="0"/>
                <a:cs typeface="Arial" charset="0"/>
              </a:defRPr>
            </a:lvl1pPr>
          </a:lstStyle>
          <a:p>
            <a:fld id="{22AEB51F-6B10-4F31-BA5A-C6C78668C40C}" type="datetime1">
              <a:rPr lang="zh-CN" altLang="en-US" smtClean="0"/>
              <a:t>2019/3/20</a:t>
            </a:fld>
            <a:endParaRPr lang="zh-CN" altLang="en-US"/>
          </a:p>
        </p:txBody>
      </p:sp>
      <p:sp>
        <p:nvSpPr>
          <p:cNvPr id="5" name="页脚占位符 4"/>
          <p:cNvSpPr>
            <a:spLocks noGrp="1"/>
          </p:cNvSpPr>
          <p:nvPr>
            <p:ph type="ftr" sz="quarter" idx="3"/>
          </p:nvPr>
        </p:nvSpPr>
        <p:spPr>
          <a:xfrm>
            <a:off x="3624715" y="6477302"/>
            <a:ext cx="4951396"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cs typeface="Arial" charset="0"/>
              </a:defRPr>
            </a:lvl1pPr>
          </a:lstStyle>
          <a:p>
            <a:r>
              <a:rPr lang="en-US" altLang="zh-CN"/>
              <a:t>2019 2nd International Conference on Electrical Materials and Power</a:t>
            </a:r>
            <a:endParaRPr lang="zh-CN" altLang="en-US"/>
          </a:p>
        </p:txBody>
      </p:sp>
      <p:sp>
        <p:nvSpPr>
          <p:cNvPr id="6" name="灯片编号占位符 5"/>
          <p:cNvSpPr>
            <a:spLocks noGrp="1"/>
          </p:cNvSpPr>
          <p:nvPr>
            <p:ph type="sldNum" sz="quarter" idx="4"/>
          </p:nvPr>
        </p:nvSpPr>
        <p:spPr>
          <a:xfrm>
            <a:off x="9285242" y="6467676"/>
            <a:ext cx="2743200" cy="365125"/>
          </a:xfrm>
          <a:prstGeom prst="rect">
            <a:avLst/>
          </a:prstGeom>
        </p:spPr>
        <p:txBody>
          <a:bodyPr vert="horz" lIns="91440" tIns="45720" rIns="91440" bIns="45720" rtlCol="0" anchor="ctr"/>
          <a:lstStyle>
            <a:lvl1pPr algn="r">
              <a:defRPr sz="1200">
                <a:solidFill>
                  <a:schemeClr val="accent1">
                    <a:lumMod val="50000"/>
                  </a:schemeClr>
                </a:solidFill>
                <a:latin typeface="Arial" charset="0"/>
                <a:cs typeface="Arial" charset="0"/>
              </a:defRPr>
            </a:lvl1pPr>
          </a:lstStyle>
          <a:p>
            <a:fld id="{37858787-34C7-4DDB-BE4E-A7E476139C9E}" type="slidenum">
              <a:rPr lang="zh-CN" altLang="en-US" smtClean="0"/>
              <a:t>‹#›</a:t>
            </a:fld>
            <a:endParaRPr lang="zh-CN" altLang="en-US"/>
          </a:p>
        </p:txBody>
      </p:sp>
      <p:sp>
        <p:nvSpPr>
          <p:cNvPr id="11" name="Rectangle 15"/>
          <p:cNvSpPr>
            <a:spLocks noChangeArrowheads="1"/>
          </p:cNvSpPr>
          <p:nvPr userDrawn="1"/>
        </p:nvSpPr>
        <p:spPr bwMode="auto">
          <a:xfrm>
            <a:off x="50399" y="859925"/>
            <a:ext cx="10017625" cy="274638"/>
          </a:xfrm>
          <a:prstGeom prst="rect">
            <a:avLst/>
          </a:prstGeom>
          <a:gradFill>
            <a:gsLst>
              <a:gs pos="0">
                <a:schemeClr val="accent1">
                  <a:lumMod val="75000"/>
                </a:schemeClr>
              </a:gs>
              <a:gs pos="100000">
                <a:srgbClr val="FFFFFF"/>
              </a:gs>
            </a:gsLst>
            <a:lin ang="0" scaled="1"/>
          </a:gradFill>
          <a:ln>
            <a:noFill/>
          </a:ln>
        </p:spPr>
        <p:txBody>
          <a:bodyPr/>
          <a:lstStyle/>
          <a:p>
            <a:pPr algn="l"/>
            <a:endParaRPr lang="zh-CN" altLang="zh-CN" sz="2400" dirty="0">
              <a:solidFill>
                <a:srgbClr val="000000"/>
              </a:solidFill>
              <a:latin typeface="Times New Roman" pitchFamily="18" charset="0"/>
              <a:sym typeface="Times New Roman" pitchFamily="18" charset="0"/>
            </a:endParaRPr>
          </a:p>
        </p:txBody>
      </p:sp>
      <p:pic>
        <p:nvPicPr>
          <p:cNvPr id="12" name="图片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56842" y="51549"/>
            <a:ext cx="1476782" cy="103610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icempe2019@scut.edu.c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 Box 4"/>
          <p:cNvSpPr>
            <a:spLocks noChangeArrowheads="1"/>
          </p:cNvSpPr>
          <p:nvPr/>
        </p:nvSpPr>
        <p:spPr bwMode="auto">
          <a:xfrm>
            <a:off x="586597" y="1569658"/>
            <a:ext cx="10498346" cy="200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2700" marR="6350" indent="535940" algn="ctr">
              <a:lnSpc>
                <a:spcPct val="107000"/>
              </a:lnSpc>
            </a:pPr>
            <a:r>
              <a:rPr lang="en-US" altLang="zh-CN" sz="4000" dirty="0">
                <a:solidFill>
                  <a:srgbClr val="374080"/>
                </a:solidFill>
                <a:latin typeface="Arial" charset="0"/>
                <a:cs typeface="Arial" charset="0"/>
              </a:rPr>
              <a:t>2019 2nd International Conference on</a:t>
            </a:r>
          </a:p>
          <a:p>
            <a:pPr marL="12700" marR="6350" indent="535940" algn="ctr">
              <a:lnSpc>
                <a:spcPct val="107000"/>
              </a:lnSpc>
            </a:pPr>
            <a:r>
              <a:rPr lang="en-US" altLang="zh-CN" sz="4000" dirty="0">
                <a:solidFill>
                  <a:srgbClr val="374080"/>
                </a:solidFill>
                <a:latin typeface="Arial" charset="0"/>
                <a:cs typeface="Arial" charset="0"/>
              </a:rPr>
              <a:t>Electrical Materials and Power Equipment</a:t>
            </a:r>
            <a:endParaRPr lang="zh-CN" altLang="en-US" sz="4000" dirty="0">
              <a:solidFill>
                <a:srgbClr val="374080"/>
              </a:solidFill>
            </a:endParaRPr>
          </a:p>
          <a:p>
            <a:pPr marL="12700" marR="6350" indent="535940" algn="ctr">
              <a:lnSpc>
                <a:spcPct val="107000"/>
              </a:lnSpc>
            </a:pPr>
            <a:endParaRPr lang="zh-CN" altLang="en-US" sz="3600" dirty="0">
              <a:solidFill>
                <a:srgbClr val="374080"/>
              </a:solidFill>
            </a:endParaRPr>
          </a:p>
        </p:txBody>
      </p:sp>
      <p:sp>
        <p:nvSpPr>
          <p:cNvPr id="13" name="文本框 12"/>
          <p:cNvSpPr txBox="1"/>
          <p:nvPr/>
        </p:nvSpPr>
        <p:spPr>
          <a:xfrm>
            <a:off x="5308600" y="3149927"/>
            <a:ext cx="1598439" cy="400110"/>
          </a:xfrm>
          <a:prstGeom prst="rect">
            <a:avLst/>
          </a:prstGeom>
          <a:noFill/>
        </p:spPr>
        <p:txBody>
          <a:bodyPr wrap="square" rtlCol="0" anchor="ctr">
            <a:spAutoFit/>
          </a:bodyPr>
          <a:lstStyle/>
          <a:p>
            <a:pPr algn="ctr"/>
            <a:r>
              <a:rPr lang="en-US" altLang="zh-CN" sz="2000" dirty="0">
                <a:solidFill>
                  <a:srgbClr val="374080"/>
                </a:solidFill>
                <a:latin typeface="Arial" charset="0"/>
                <a:cs typeface="Arial" charset="0"/>
              </a:rPr>
              <a:t>Name</a:t>
            </a:r>
            <a:endParaRPr lang="zh-CN" altLang="en-US" sz="2000" dirty="0">
              <a:solidFill>
                <a:srgbClr val="374080"/>
              </a:solidFill>
              <a:latin typeface="Arial" charset="0"/>
              <a:cs typeface="Arial" charset="0"/>
            </a:endParaRPr>
          </a:p>
        </p:txBody>
      </p:sp>
      <p:sp>
        <p:nvSpPr>
          <p:cNvPr id="14" name="矩形 13"/>
          <p:cNvSpPr/>
          <p:nvPr/>
        </p:nvSpPr>
        <p:spPr>
          <a:xfrm>
            <a:off x="4470401" y="3643648"/>
            <a:ext cx="3213100" cy="400110"/>
          </a:xfrm>
          <a:prstGeom prst="rect">
            <a:avLst/>
          </a:prstGeom>
        </p:spPr>
        <p:txBody>
          <a:bodyPr wrap="square">
            <a:spAutoFit/>
          </a:bodyPr>
          <a:lstStyle/>
          <a:p>
            <a:pPr algn="ctr"/>
            <a:r>
              <a:rPr lang="en-US" altLang="zh-CN" sz="2000" dirty="0">
                <a:solidFill>
                  <a:srgbClr val="374080"/>
                </a:solidFill>
                <a:latin typeface="Arial" charset="0"/>
                <a:cs typeface="Arial" charset="0"/>
              </a:rPr>
              <a:t>Authors’ affiliations</a:t>
            </a:r>
            <a:endParaRPr lang="zh-CN" altLang="en-US" sz="2000" dirty="0">
              <a:latin typeface="Arial" charset="0"/>
              <a:cs typeface="Arial" charset="0"/>
            </a:endParaRPr>
          </a:p>
        </p:txBody>
      </p:sp>
      <p:sp>
        <p:nvSpPr>
          <p:cNvPr id="15" name="矩形 14"/>
          <p:cNvSpPr/>
          <p:nvPr/>
        </p:nvSpPr>
        <p:spPr>
          <a:xfrm>
            <a:off x="4711701" y="4186923"/>
            <a:ext cx="2724026" cy="400110"/>
          </a:xfrm>
          <a:prstGeom prst="rect">
            <a:avLst/>
          </a:prstGeom>
        </p:spPr>
        <p:txBody>
          <a:bodyPr wrap="square">
            <a:spAutoFit/>
          </a:bodyPr>
          <a:lstStyle/>
          <a:p>
            <a:pPr algn="ctr"/>
            <a:r>
              <a:rPr lang="en-US" altLang="zh-CN" sz="2000" dirty="0">
                <a:solidFill>
                  <a:srgbClr val="374080"/>
                </a:solidFill>
                <a:latin typeface="Arial" charset="0"/>
                <a:cs typeface="Arial" charset="0"/>
              </a:rPr>
              <a:t>ICEMPE 2019</a:t>
            </a:r>
            <a:endParaRPr lang="zh-CN" altLang="en-US" sz="2000" dirty="0">
              <a:solidFill>
                <a:srgbClr val="374080"/>
              </a:solidFill>
              <a:latin typeface="Arial" charset="0"/>
              <a:cs typeface="Arial" charset="0"/>
            </a:endParaRPr>
          </a:p>
        </p:txBody>
      </p:sp>
      <p:sp>
        <p:nvSpPr>
          <p:cNvPr id="17" name="矩形 16"/>
          <p:cNvSpPr/>
          <p:nvPr/>
        </p:nvSpPr>
        <p:spPr>
          <a:xfrm>
            <a:off x="3073400" y="4642819"/>
            <a:ext cx="6096000" cy="397738"/>
          </a:xfrm>
          <a:prstGeom prst="rect">
            <a:avLst/>
          </a:prstGeom>
        </p:spPr>
        <p:txBody>
          <a:bodyPr wrap="square">
            <a:spAutoFit/>
          </a:bodyPr>
          <a:lstStyle/>
          <a:p>
            <a:pPr marR="6350" algn="ctr">
              <a:lnSpc>
                <a:spcPct val="107000"/>
              </a:lnSpc>
            </a:pPr>
            <a:r>
              <a:rPr lang="en-US" altLang="zh-CN" sz="2000" dirty="0">
                <a:solidFill>
                  <a:srgbClr val="374080"/>
                </a:solidFill>
                <a:latin typeface="Arial" charset="0"/>
                <a:cs typeface="Arial" charset="0"/>
              </a:rPr>
              <a:t>April 7th - 10th, 2019   Guangzhou, China</a:t>
            </a:r>
            <a:endParaRPr lang="zh-CN" altLang="en-US" sz="2000" dirty="0">
              <a:solidFill>
                <a:srgbClr val="374080"/>
              </a:solidFill>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7029A03-2055-4B80-BEED-E09F9256DCA6}" type="datetime1">
              <a:rPr lang="zh-CN" altLang="en-US" smtClean="0"/>
              <a:t>2019/3/20</a:t>
            </a:fld>
            <a:endParaRPr lang="zh-CN" altLang="en-US"/>
          </a:p>
        </p:txBody>
      </p:sp>
      <p:sp>
        <p:nvSpPr>
          <p:cNvPr id="4" name="灯片编号占位符 3"/>
          <p:cNvSpPr>
            <a:spLocks noGrp="1"/>
          </p:cNvSpPr>
          <p:nvPr>
            <p:ph type="sldNum" sz="quarter" idx="12"/>
          </p:nvPr>
        </p:nvSpPr>
        <p:spPr/>
        <p:txBody>
          <a:bodyPr/>
          <a:lstStyle/>
          <a:p>
            <a:fld id="{37858787-34C7-4DDB-BE4E-A7E476139C9E}" type="slidenum">
              <a:rPr lang="zh-CN" altLang="en-US" smtClean="0"/>
              <a:t>2</a:t>
            </a:fld>
            <a:endParaRPr lang="zh-CN" altLang="en-US"/>
          </a:p>
        </p:txBody>
      </p:sp>
      <p:sp>
        <p:nvSpPr>
          <p:cNvPr id="5" name="文本框 4"/>
          <p:cNvSpPr txBox="1"/>
          <p:nvPr/>
        </p:nvSpPr>
        <p:spPr>
          <a:xfrm>
            <a:off x="1125492" y="1804610"/>
            <a:ext cx="10902950" cy="1990090"/>
          </a:xfrm>
          <a:prstGeom prst="rect">
            <a:avLst/>
          </a:prstGeom>
          <a:noFill/>
        </p:spPr>
        <p:txBody>
          <a:bodyPr wrap="square" rtlCol="0">
            <a:spAutoFit/>
          </a:bodyPr>
          <a:lstStyle/>
          <a:p>
            <a:pPr marL="14605" marR="9525" algn="just">
              <a:lnSpc>
                <a:spcPct val="125000"/>
              </a:lnSpc>
              <a:spcBef>
                <a:spcPts val="275"/>
              </a:spcBef>
              <a:spcAft>
                <a:spcPts val="600"/>
              </a:spcAft>
            </a:pPr>
            <a:r>
              <a:rPr lang="en-US" altLang="zh-CN" sz="2800" dirty="0">
                <a:ln w="22225">
                  <a:noFill/>
                  <a:prstDash val="solid"/>
                </a:ln>
                <a:solidFill>
                  <a:srgbClr val="FF0000"/>
                </a:solidFill>
                <a:latin typeface="Arial" charset="0"/>
                <a:cs typeface="Arial" charset="0"/>
              </a:rPr>
              <a:t>Notice</a:t>
            </a:r>
            <a:endParaRPr lang="en-US" altLang="zh-CN" sz="2800" spc="-20" dirty="0">
              <a:solidFill>
                <a:srgbClr val="FF0000"/>
              </a:solidFill>
              <a:latin typeface="Arial" charset="0"/>
              <a:cs typeface="Arial" charset="0"/>
            </a:endParaRPr>
          </a:p>
          <a:p>
            <a:pPr marL="471805" marR="9525" indent="-457200" algn="just">
              <a:lnSpc>
                <a:spcPct val="125000"/>
              </a:lnSpc>
              <a:spcBef>
                <a:spcPts val="275"/>
              </a:spcBef>
              <a:spcAft>
                <a:spcPts val="600"/>
              </a:spcAft>
              <a:buFont typeface="+mj-lt"/>
              <a:buAutoNum type="arabicPeriod"/>
            </a:pPr>
            <a:r>
              <a:rPr lang="en-US" altLang="zh-CN" sz="2000" spc="-20" dirty="0">
                <a:solidFill>
                  <a:srgbClr val="FF0000"/>
                </a:solidFill>
                <a:latin typeface="Arial" charset="0"/>
                <a:cs typeface="Arial" charset="0"/>
              </a:rPr>
              <a:t>When you make this file, please make sure that the size of each slide is 16:9.</a:t>
            </a:r>
          </a:p>
          <a:p>
            <a:pPr marL="471805" marR="9525" indent="-457200" algn="just">
              <a:lnSpc>
                <a:spcPct val="125000"/>
              </a:lnSpc>
              <a:spcBef>
                <a:spcPts val="275"/>
              </a:spcBef>
              <a:spcAft>
                <a:spcPts val="600"/>
              </a:spcAft>
              <a:buFont typeface="+mj-lt"/>
              <a:buAutoNum type="arabicPeriod"/>
            </a:pPr>
            <a:r>
              <a:rPr lang="en-AU" altLang="zh-CN" sz="2000" dirty="0">
                <a:solidFill>
                  <a:srgbClr val="FF0000"/>
                </a:solidFill>
                <a:latin typeface="Arial" charset="0"/>
                <a:cs typeface="Arial" charset="0"/>
              </a:rPr>
              <a:t>When you edit your PowerPoint file，please use the background we provided.As for the format of the text content, please edit it in your own way.</a:t>
            </a:r>
          </a:p>
        </p:txBody>
      </p:sp>
      <p:sp>
        <p:nvSpPr>
          <p:cNvPr id="8" name="矩形 7"/>
          <p:cNvSpPr/>
          <p:nvPr/>
        </p:nvSpPr>
        <p:spPr>
          <a:xfrm>
            <a:off x="0" y="762000"/>
            <a:ext cx="8737600" cy="368300"/>
          </a:xfrm>
          <a:prstGeom prst="rect">
            <a:avLst/>
          </a:prstGeom>
          <a:solidFill>
            <a:schemeClr val="accent1">
              <a:lumMod val="40000"/>
              <a:lumOff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页脚占位符 22"/>
          <p:cNvSpPr>
            <a:spLocks noGrp="1"/>
          </p:cNvSpPr>
          <p:nvPr>
            <p:ph type="ftr" sz="quarter" idx="11"/>
          </p:nvPr>
        </p:nvSpPr>
        <p:spPr>
          <a:xfrm>
            <a:off x="3351614" y="6465541"/>
            <a:ext cx="5779698" cy="365125"/>
          </a:xfrm>
        </p:spPr>
        <p:txBody>
          <a:bodyPr/>
          <a:lstStyle/>
          <a:p>
            <a:r>
              <a:rPr lang="en-US" altLang="zh-CN" dirty="0"/>
              <a:t>2019 2nd International Conference on Electrical Materials and Power Equipment</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7029A03-2055-4B80-BEED-E09F9256DCA6}" type="datetime1">
              <a:rPr lang="zh-CN" altLang="en-US" smtClean="0"/>
              <a:t>2019/3/20</a:t>
            </a:fld>
            <a:endParaRPr lang="zh-CN" altLang="en-US"/>
          </a:p>
        </p:txBody>
      </p:sp>
      <p:sp>
        <p:nvSpPr>
          <p:cNvPr id="4" name="灯片编号占位符 3"/>
          <p:cNvSpPr>
            <a:spLocks noGrp="1"/>
          </p:cNvSpPr>
          <p:nvPr>
            <p:ph type="sldNum" sz="quarter" idx="12"/>
          </p:nvPr>
        </p:nvSpPr>
        <p:spPr/>
        <p:txBody>
          <a:bodyPr/>
          <a:lstStyle/>
          <a:p>
            <a:fld id="{37858787-34C7-4DDB-BE4E-A7E476139C9E}" type="slidenum">
              <a:rPr lang="zh-CN" altLang="en-US" smtClean="0"/>
              <a:t>3</a:t>
            </a:fld>
            <a:endParaRPr lang="zh-CN" altLang="en-US"/>
          </a:p>
        </p:txBody>
      </p:sp>
      <p:sp>
        <p:nvSpPr>
          <p:cNvPr id="8" name="矩形 7"/>
          <p:cNvSpPr/>
          <p:nvPr/>
        </p:nvSpPr>
        <p:spPr>
          <a:xfrm>
            <a:off x="0" y="762000"/>
            <a:ext cx="8737600" cy="368300"/>
          </a:xfrm>
          <a:prstGeom prst="rect">
            <a:avLst/>
          </a:prstGeom>
          <a:solidFill>
            <a:schemeClr val="accent1">
              <a:lumMod val="40000"/>
              <a:lumOff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页脚占位符 22"/>
          <p:cNvSpPr>
            <a:spLocks noGrp="1"/>
          </p:cNvSpPr>
          <p:nvPr>
            <p:ph type="ftr" sz="quarter" idx="11"/>
          </p:nvPr>
        </p:nvSpPr>
        <p:spPr>
          <a:xfrm>
            <a:off x="3351614" y="6465541"/>
            <a:ext cx="5779698" cy="365125"/>
          </a:xfrm>
        </p:spPr>
        <p:txBody>
          <a:bodyPr/>
          <a:lstStyle/>
          <a:p>
            <a:r>
              <a:rPr lang="en-US" altLang="zh-CN" dirty="0"/>
              <a:t>2019 2nd International Conference on Electrical Materials and Power Equipment</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7029A03-2055-4B80-BEED-E09F9256DCA6}" type="datetime1">
              <a:rPr lang="zh-CN" altLang="en-US" smtClean="0"/>
              <a:t>2019/3/20</a:t>
            </a:fld>
            <a:endParaRPr lang="zh-CN" altLang="en-US"/>
          </a:p>
        </p:txBody>
      </p:sp>
      <p:sp>
        <p:nvSpPr>
          <p:cNvPr id="4" name="灯片编号占位符 3"/>
          <p:cNvSpPr>
            <a:spLocks noGrp="1"/>
          </p:cNvSpPr>
          <p:nvPr>
            <p:ph type="sldNum" sz="quarter" idx="12"/>
          </p:nvPr>
        </p:nvSpPr>
        <p:spPr/>
        <p:txBody>
          <a:bodyPr/>
          <a:lstStyle/>
          <a:p>
            <a:fld id="{37858787-34C7-4DDB-BE4E-A7E476139C9E}" type="slidenum">
              <a:rPr lang="zh-CN" altLang="en-US" smtClean="0"/>
              <a:t>4</a:t>
            </a:fld>
            <a:endParaRPr lang="zh-CN" altLang="en-US"/>
          </a:p>
        </p:txBody>
      </p:sp>
      <p:sp>
        <p:nvSpPr>
          <p:cNvPr id="8" name="矩形 7"/>
          <p:cNvSpPr/>
          <p:nvPr/>
        </p:nvSpPr>
        <p:spPr>
          <a:xfrm>
            <a:off x="0" y="762000"/>
            <a:ext cx="8737600" cy="368300"/>
          </a:xfrm>
          <a:prstGeom prst="rect">
            <a:avLst/>
          </a:prstGeom>
          <a:solidFill>
            <a:schemeClr val="accent1">
              <a:lumMod val="40000"/>
              <a:lumOff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页脚占位符 22"/>
          <p:cNvSpPr>
            <a:spLocks noGrp="1"/>
          </p:cNvSpPr>
          <p:nvPr>
            <p:ph type="ftr" sz="quarter" idx="11"/>
          </p:nvPr>
        </p:nvSpPr>
        <p:spPr>
          <a:xfrm>
            <a:off x="3351614" y="6465541"/>
            <a:ext cx="5779698" cy="365125"/>
          </a:xfrm>
        </p:spPr>
        <p:txBody>
          <a:bodyPr/>
          <a:lstStyle/>
          <a:p>
            <a:r>
              <a:rPr lang="en-US" altLang="zh-CN" dirty="0"/>
              <a:t>2019 2nd International Conference on Electrical Materials and Power Equipment</a:t>
            </a:r>
            <a:endParaRPr lang="zh-CN" altLang="en-US" dirty="0"/>
          </a:p>
        </p:txBody>
      </p:sp>
      <p:sp>
        <p:nvSpPr>
          <p:cNvPr id="3" name="文本框 2"/>
          <p:cNvSpPr txBox="1"/>
          <p:nvPr/>
        </p:nvSpPr>
        <p:spPr>
          <a:xfrm>
            <a:off x="660903" y="1130300"/>
            <a:ext cx="2799036" cy="369332"/>
          </a:xfrm>
          <a:prstGeom prst="rect">
            <a:avLst/>
          </a:prstGeom>
          <a:noFill/>
        </p:spPr>
        <p:txBody>
          <a:bodyPr wrap="none" rtlCol="0">
            <a:spAutoFit/>
          </a:bodyPr>
          <a:lstStyle/>
          <a:p>
            <a:r>
              <a:rPr lang="en-US" altLang="zh-CN" dirty="0">
                <a:solidFill>
                  <a:srgbClr val="FF0000"/>
                </a:solidFill>
              </a:rPr>
              <a:t>Submission </a:t>
            </a:r>
            <a:r>
              <a:rPr lang="en-US" altLang="zh-CN" dirty="0" smtClean="0">
                <a:solidFill>
                  <a:srgbClr val="FF0000"/>
                </a:solidFill>
              </a:rPr>
              <a:t>requirements</a:t>
            </a:r>
            <a:r>
              <a:rPr lang="zh-CN" altLang="en-US" dirty="0" smtClean="0">
                <a:solidFill>
                  <a:srgbClr val="FF0000"/>
                </a:solidFill>
              </a:rPr>
              <a:t>：</a:t>
            </a:r>
            <a:endParaRPr lang="zh-CN" altLang="en-US" dirty="0">
              <a:solidFill>
                <a:srgbClr val="FF0000"/>
              </a:solidFill>
            </a:endParaRPr>
          </a:p>
        </p:txBody>
      </p:sp>
      <p:sp>
        <p:nvSpPr>
          <p:cNvPr id="5" name="文本框 4"/>
          <p:cNvSpPr txBox="1"/>
          <p:nvPr/>
        </p:nvSpPr>
        <p:spPr>
          <a:xfrm>
            <a:off x="778599" y="1647731"/>
            <a:ext cx="10956202" cy="4524315"/>
          </a:xfrm>
          <a:prstGeom prst="rect">
            <a:avLst/>
          </a:prstGeom>
          <a:noFill/>
        </p:spPr>
        <p:txBody>
          <a:bodyPr wrap="square" rtlCol="0">
            <a:spAutoFit/>
          </a:bodyPr>
          <a:lstStyle/>
          <a:p>
            <a:r>
              <a:rPr lang="en-US" altLang="zh-CN" dirty="0" smtClean="0"/>
              <a:t>    Please </a:t>
            </a:r>
            <a:r>
              <a:rPr lang="en-US" altLang="zh-CN" dirty="0"/>
              <a:t>submit your PPT via </a:t>
            </a:r>
            <a:r>
              <a:rPr lang="en-US" altLang="zh-CN" u="sng" dirty="0">
                <a:hlinkClick r:id="rId2"/>
              </a:rPr>
              <a:t>icempe2019@scut.edu.cn</a:t>
            </a:r>
            <a:r>
              <a:rPr lang="en-US" altLang="zh-CN" dirty="0"/>
              <a:t> before April 7</a:t>
            </a:r>
            <a:r>
              <a:rPr lang="en-US" altLang="zh-CN" baseline="30000" dirty="0"/>
              <a:t>th</a:t>
            </a:r>
            <a:r>
              <a:rPr lang="en-US" altLang="zh-CN" dirty="0"/>
              <a:t>, or submit via USB flash drive at the registration desk on April 7</a:t>
            </a:r>
            <a:r>
              <a:rPr lang="en-US" altLang="zh-CN" baseline="30000" dirty="0"/>
              <a:t>th</a:t>
            </a:r>
            <a:r>
              <a:rPr lang="en-US" altLang="zh-CN" dirty="0"/>
              <a:t>. </a:t>
            </a:r>
            <a:endParaRPr lang="zh-CN" altLang="zh-CN" dirty="0"/>
          </a:p>
          <a:p>
            <a:pPr algn="just"/>
            <a:r>
              <a:rPr lang="en-US" altLang="zh-CN" dirty="0" smtClean="0"/>
              <a:t>    Each </a:t>
            </a:r>
            <a:r>
              <a:rPr lang="en-US" altLang="zh-CN" dirty="0"/>
              <a:t>paper in an oral session is allocated </a:t>
            </a:r>
            <a:r>
              <a:rPr lang="en-US" altLang="zh-CN" b="1" dirty="0"/>
              <a:t>20 minutes</a:t>
            </a:r>
            <a:r>
              <a:rPr lang="en-US" altLang="zh-CN" dirty="0"/>
              <a:t>, including </a:t>
            </a:r>
            <a:r>
              <a:rPr lang="en-US" altLang="zh-CN" b="1" dirty="0"/>
              <a:t>15 minutes</a:t>
            </a:r>
            <a:r>
              <a:rPr lang="en-US" altLang="zh-CN" dirty="0"/>
              <a:t> of presentation and </a:t>
            </a:r>
            <a:r>
              <a:rPr lang="en-US" altLang="zh-CN" b="1" dirty="0"/>
              <a:t>5 minutes </a:t>
            </a:r>
            <a:r>
              <a:rPr lang="en-US" altLang="zh-CN" dirty="0"/>
              <a:t>of Q&amp;A. Each invited talk is allocated </a:t>
            </a:r>
            <a:r>
              <a:rPr lang="en-US" altLang="zh-CN" b="1" dirty="0"/>
              <a:t>25 minutes</a:t>
            </a:r>
            <a:r>
              <a:rPr lang="en-US" altLang="zh-CN" dirty="0"/>
              <a:t>, including</a:t>
            </a:r>
            <a:r>
              <a:rPr lang="en-US" altLang="zh-CN" b="1" dirty="0"/>
              <a:t> 20 minutes </a:t>
            </a:r>
            <a:r>
              <a:rPr lang="en-US" altLang="zh-CN" dirty="0"/>
              <a:t>of presentation and</a:t>
            </a:r>
            <a:r>
              <a:rPr lang="en-US" altLang="zh-CN" b="1" dirty="0"/>
              <a:t> 5 minutes</a:t>
            </a:r>
            <a:r>
              <a:rPr lang="en-US" altLang="zh-CN" dirty="0"/>
              <a:t> of Q&amp;A.</a:t>
            </a:r>
            <a:endParaRPr lang="zh-CN" altLang="zh-CN" dirty="0"/>
          </a:p>
          <a:p>
            <a:r>
              <a:rPr lang="en-US" altLang="zh-CN" dirty="0" smtClean="0"/>
              <a:t>    Only </a:t>
            </a:r>
            <a:r>
              <a:rPr lang="en-US" altLang="zh-CN" dirty="0"/>
              <a:t>PowerPoint® files (.</a:t>
            </a:r>
            <a:r>
              <a:rPr lang="en-US" altLang="zh-CN" dirty="0" err="1"/>
              <a:t>ppt</a:t>
            </a:r>
            <a:r>
              <a:rPr lang="en-US" altLang="zh-CN" dirty="0"/>
              <a:t> or .</a:t>
            </a:r>
            <a:r>
              <a:rPr lang="en-US" altLang="zh-CN" dirty="0" err="1"/>
              <a:t>pptx</a:t>
            </a:r>
            <a:r>
              <a:rPr lang="en-US" altLang="zh-CN" dirty="0"/>
              <a:t>) with version of 2019 or earlier are supported for oral presentation. Or you can choose submit your presentations as PDF file if you do not have any video clips, with all fonts embedded so that all the mathematical symbols and equations will project properly. This generally avoids the problem of incompatible PPT editors.</a:t>
            </a:r>
            <a:endParaRPr lang="zh-CN" altLang="zh-CN" dirty="0"/>
          </a:p>
          <a:p>
            <a:r>
              <a:rPr lang="en-US" altLang="zh-CN" dirty="0" smtClean="0"/>
              <a:t>    A </a:t>
            </a:r>
            <a:r>
              <a:rPr lang="en-US" altLang="zh-CN" dirty="0"/>
              <a:t>laser pointer and microphone will be provided for your use. Any additional technical equipment should be requested at least half a month in advance of the presentation. If your presentation includes videos or animations, it is strongly recommended to convert them into .gif format before insert them into the PowerPoint® document because special video format might not be displayed on the computer.</a:t>
            </a:r>
            <a:endParaRPr lang="zh-CN" altLang="zh-CN" dirty="0"/>
          </a:p>
          <a:p>
            <a:r>
              <a:rPr lang="en-US" altLang="zh-CN" dirty="0" smtClean="0"/>
              <a:t>    If </a:t>
            </a:r>
            <a:r>
              <a:rPr lang="en-US" altLang="zh-CN" dirty="0"/>
              <a:t>you have to be absent from the ICEMPE2019 for some irresistible reasons, please inform us in advance via </a:t>
            </a:r>
            <a:r>
              <a:rPr lang="en-US" altLang="zh-CN" u="sng" dirty="0"/>
              <a:t>icempe2019@scut.edu.cn</a:t>
            </a:r>
            <a:endParaRPr lang="zh-CN" altLang="zh-CN" dirty="0"/>
          </a:p>
          <a:p>
            <a:r>
              <a:rPr lang="en-US" altLang="zh-CN" dirty="0"/>
              <a:t> </a:t>
            </a:r>
            <a:endParaRPr lang="zh-CN" altLang="zh-CN" dirty="0"/>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细微固体">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337</Words>
  <Application>Microsoft Office PowerPoint</Application>
  <PresentationFormat>宽屏</PresentationFormat>
  <Paragraphs>25</Paragraphs>
  <Slides>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vt:i4>
      </vt:variant>
    </vt:vector>
  </HeadingPairs>
  <TitlesOfParts>
    <vt:vector size="10" baseType="lpstr">
      <vt:lpstr>宋体</vt:lpstr>
      <vt:lpstr>Arial</vt:lpstr>
      <vt:lpstr>Calibri</vt:lpstr>
      <vt:lpstr>Calibri Light</vt:lpstr>
      <vt:lpstr>Times New Roman</vt:lpstr>
      <vt:lpstr>Office 主题</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房 强</dc:creator>
  <cp:lastModifiedBy>房 强</cp:lastModifiedBy>
  <cp:revision>30</cp:revision>
  <dcterms:created xsi:type="dcterms:W3CDTF">1900-01-01T00:00:00Z</dcterms:created>
  <dcterms:modified xsi:type="dcterms:W3CDTF">2019-03-20T02:41:12Z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3081-9.3.1</vt:lpwstr>
  </property>
</Properties>
</file>