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2399288" cy="43200638"/>
  <p:notesSz cx="6858000" cy="9144000"/>
  <p:defaultTextStyle>
    <a:defPPr>
      <a:defRPr lang="zh-CN"/>
    </a:defPPr>
    <a:lvl1pPr marL="0" algn="l" defTabSz="4319905" rtl="0" eaLnBrk="1" latinLnBrk="0" hangingPunct="1">
      <a:defRPr sz="8505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19905" rtl="0" eaLnBrk="1" latinLnBrk="0" hangingPunct="1">
      <a:defRPr sz="8505" kern="1200">
        <a:solidFill>
          <a:schemeClr val="tx1"/>
        </a:solidFill>
        <a:latin typeface="+mn-lt"/>
        <a:ea typeface="+mn-ea"/>
        <a:cs typeface="+mn-cs"/>
      </a:defRPr>
    </a:lvl2pPr>
    <a:lvl3pPr marL="4319905" algn="l" defTabSz="4319905" rtl="0" eaLnBrk="1" latinLnBrk="0" hangingPunct="1">
      <a:defRPr sz="8505" kern="1200">
        <a:solidFill>
          <a:schemeClr val="tx1"/>
        </a:solidFill>
        <a:latin typeface="+mn-lt"/>
        <a:ea typeface="+mn-ea"/>
        <a:cs typeface="+mn-cs"/>
      </a:defRPr>
    </a:lvl3pPr>
    <a:lvl4pPr marL="6480175" algn="l" defTabSz="4319905" rtl="0" eaLnBrk="1" latinLnBrk="0" hangingPunct="1">
      <a:defRPr sz="8505" kern="1200">
        <a:solidFill>
          <a:schemeClr val="tx1"/>
        </a:solidFill>
        <a:latin typeface="+mn-lt"/>
        <a:ea typeface="+mn-ea"/>
        <a:cs typeface="+mn-cs"/>
      </a:defRPr>
    </a:lvl4pPr>
    <a:lvl5pPr marL="8639810" algn="l" defTabSz="4319905" rtl="0" eaLnBrk="1" latinLnBrk="0" hangingPunct="1">
      <a:defRPr sz="8505" kern="1200">
        <a:solidFill>
          <a:schemeClr val="tx1"/>
        </a:solidFill>
        <a:latin typeface="+mn-lt"/>
        <a:ea typeface="+mn-ea"/>
        <a:cs typeface="+mn-cs"/>
      </a:defRPr>
    </a:lvl5pPr>
    <a:lvl6pPr marL="10800080" algn="l" defTabSz="4319905" rtl="0" eaLnBrk="1" latinLnBrk="0" hangingPunct="1">
      <a:defRPr sz="8505" kern="1200">
        <a:solidFill>
          <a:schemeClr val="tx1"/>
        </a:solidFill>
        <a:latin typeface="+mn-lt"/>
        <a:ea typeface="+mn-ea"/>
        <a:cs typeface="+mn-cs"/>
      </a:defRPr>
    </a:lvl6pPr>
    <a:lvl7pPr marL="12959715" algn="l" defTabSz="4319905" rtl="0" eaLnBrk="1" latinLnBrk="0" hangingPunct="1">
      <a:defRPr sz="8505" kern="1200">
        <a:solidFill>
          <a:schemeClr val="tx1"/>
        </a:solidFill>
        <a:latin typeface="+mn-lt"/>
        <a:ea typeface="+mn-ea"/>
        <a:cs typeface="+mn-cs"/>
      </a:defRPr>
    </a:lvl7pPr>
    <a:lvl8pPr marL="15119985" algn="l" defTabSz="4319905" rtl="0" eaLnBrk="1" latinLnBrk="0" hangingPunct="1">
      <a:defRPr sz="8505" kern="1200">
        <a:solidFill>
          <a:schemeClr val="tx1"/>
        </a:solidFill>
        <a:latin typeface="+mn-lt"/>
        <a:ea typeface="+mn-ea"/>
        <a:cs typeface="+mn-cs"/>
      </a:defRPr>
    </a:lvl8pPr>
    <a:lvl9pPr marL="17280255" algn="l" defTabSz="4319905" rtl="0" eaLnBrk="1" latinLnBrk="0" hangingPunct="1">
      <a:defRPr sz="85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29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 showGuides="1">
      <p:cViewPr varScale="1">
        <p:scale>
          <a:sx n="17" d="100"/>
          <a:sy n="17" d="100"/>
        </p:scale>
        <p:origin x="2820" y="120"/>
      </p:cViewPr>
      <p:guideLst>
        <p:guide orient="horz" pos="13629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6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5"/>
            </a:lvl1pPr>
            <a:lvl2pPr marL="1619885" indent="0" algn="ctr">
              <a:buNone/>
              <a:defRPr sz="7085"/>
            </a:lvl2pPr>
            <a:lvl3pPr marL="3239770" indent="0" algn="ctr">
              <a:buNone/>
              <a:defRPr sz="6380"/>
            </a:lvl3pPr>
            <a:lvl4pPr marL="4859655" indent="0" algn="ctr">
              <a:buNone/>
              <a:defRPr sz="5670"/>
            </a:lvl4pPr>
            <a:lvl5pPr marL="6479540" indent="0" algn="ctr">
              <a:buNone/>
              <a:defRPr sz="5670"/>
            </a:lvl5pPr>
            <a:lvl6pPr marL="8100060" indent="0" algn="ctr">
              <a:buNone/>
              <a:defRPr sz="5670"/>
            </a:lvl6pPr>
            <a:lvl7pPr marL="9719945" indent="0" algn="ctr">
              <a:buNone/>
              <a:defRPr sz="5670"/>
            </a:lvl7pPr>
            <a:lvl8pPr marL="11339830" indent="0" algn="ctr">
              <a:buNone/>
              <a:defRPr sz="5670"/>
            </a:lvl8pPr>
            <a:lvl9pPr marL="12959715" indent="0" algn="ctr">
              <a:buNone/>
              <a:defRPr sz="567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F7542-D862-4051-A388-ABAA4FEE662E}" type="datetimeFigureOut">
              <a:rPr lang="zh-CN" altLang="en-US" smtClean="0"/>
              <a:t>2023-7-26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A357-5407-47AF-8DB8-6F9F4A1713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F7542-D862-4051-A388-ABAA4FEE662E}" type="datetimeFigureOut">
              <a:rPr lang="zh-CN" altLang="en-US" smtClean="0"/>
              <a:t>2023-7-26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A357-5407-47AF-8DB8-6F9F4A1713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F7542-D862-4051-A388-ABAA4FEE662E}" type="datetimeFigureOut">
              <a:rPr lang="zh-CN" altLang="en-US" smtClean="0"/>
              <a:t>2023-7-26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A357-5407-47AF-8DB8-6F9F4A1713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F7542-D862-4051-A388-ABAA4FEE662E}" type="datetimeFigureOut">
              <a:rPr lang="zh-CN" altLang="en-US" smtClean="0"/>
              <a:t>2023-7-26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A357-5407-47AF-8DB8-6F9F4A1713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6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5">
                <a:solidFill>
                  <a:schemeClr val="tx1"/>
                </a:solidFill>
              </a:defRPr>
            </a:lvl1pPr>
            <a:lvl2pPr marL="1619885" indent="0">
              <a:buNone/>
              <a:defRPr sz="7085">
                <a:solidFill>
                  <a:schemeClr val="tx1">
                    <a:tint val="75000"/>
                  </a:schemeClr>
                </a:solidFill>
              </a:defRPr>
            </a:lvl2pPr>
            <a:lvl3pPr marL="3239770" indent="0">
              <a:buNone/>
              <a:defRPr sz="6380">
                <a:solidFill>
                  <a:schemeClr val="tx1">
                    <a:tint val="75000"/>
                  </a:schemeClr>
                </a:solidFill>
              </a:defRPr>
            </a:lvl3pPr>
            <a:lvl4pPr marL="485965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4pPr>
            <a:lvl5pPr marL="647954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5pPr>
            <a:lvl6pPr marL="810006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6pPr>
            <a:lvl7pPr marL="971994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7pPr>
            <a:lvl8pPr marL="1133983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8pPr>
            <a:lvl9pPr marL="1295971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F7542-D862-4051-A388-ABAA4FEE662E}" type="datetimeFigureOut">
              <a:rPr lang="zh-CN" altLang="en-US" smtClean="0"/>
              <a:t>2023-7-26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A357-5407-47AF-8DB8-6F9F4A1713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F7542-D862-4051-A388-ABAA4FEE662E}" type="datetimeFigureOut">
              <a:rPr lang="zh-CN" altLang="en-US" smtClean="0"/>
              <a:t>2023-7-26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A357-5407-47AF-8DB8-6F9F4A1713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5" b="1"/>
            </a:lvl1pPr>
            <a:lvl2pPr marL="1619885" indent="0">
              <a:buNone/>
              <a:defRPr sz="7085" b="1"/>
            </a:lvl2pPr>
            <a:lvl3pPr marL="3239770" indent="0">
              <a:buNone/>
              <a:defRPr sz="6380" b="1"/>
            </a:lvl3pPr>
            <a:lvl4pPr marL="4859655" indent="0">
              <a:buNone/>
              <a:defRPr sz="5670" b="1"/>
            </a:lvl4pPr>
            <a:lvl5pPr marL="6479540" indent="0">
              <a:buNone/>
              <a:defRPr sz="5670" b="1"/>
            </a:lvl5pPr>
            <a:lvl6pPr marL="8100060" indent="0">
              <a:buNone/>
              <a:defRPr sz="5670" b="1"/>
            </a:lvl6pPr>
            <a:lvl7pPr marL="9719945" indent="0">
              <a:buNone/>
              <a:defRPr sz="5670" b="1"/>
            </a:lvl7pPr>
            <a:lvl8pPr marL="11339830" indent="0">
              <a:buNone/>
              <a:defRPr sz="5670" b="1"/>
            </a:lvl8pPr>
            <a:lvl9pPr marL="12959715" indent="0">
              <a:buNone/>
              <a:defRPr sz="567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5" b="1"/>
            </a:lvl1pPr>
            <a:lvl2pPr marL="1619885" indent="0">
              <a:buNone/>
              <a:defRPr sz="7085" b="1"/>
            </a:lvl2pPr>
            <a:lvl3pPr marL="3239770" indent="0">
              <a:buNone/>
              <a:defRPr sz="6380" b="1"/>
            </a:lvl3pPr>
            <a:lvl4pPr marL="4859655" indent="0">
              <a:buNone/>
              <a:defRPr sz="5670" b="1"/>
            </a:lvl4pPr>
            <a:lvl5pPr marL="6479540" indent="0">
              <a:buNone/>
              <a:defRPr sz="5670" b="1"/>
            </a:lvl5pPr>
            <a:lvl6pPr marL="8100060" indent="0">
              <a:buNone/>
              <a:defRPr sz="5670" b="1"/>
            </a:lvl6pPr>
            <a:lvl7pPr marL="9719945" indent="0">
              <a:buNone/>
              <a:defRPr sz="5670" b="1"/>
            </a:lvl7pPr>
            <a:lvl8pPr marL="11339830" indent="0">
              <a:buNone/>
              <a:defRPr sz="5670" b="1"/>
            </a:lvl8pPr>
            <a:lvl9pPr marL="12959715" indent="0">
              <a:buNone/>
              <a:defRPr sz="567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F7542-D862-4051-A388-ABAA4FEE662E}" type="datetimeFigureOut">
              <a:rPr lang="zh-CN" altLang="en-US" smtClean="0"/>
              <a:t>2023-7-26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A357-5407-47AF-8DB8-6F9F4A1713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F7542-D862-4051-A388-ABAA4FEE662E}" type="datetimeFigureOut">
              <a:rPr lang="zh-CN" altLang="en-US" smtClean="0"/>
              <a:t>2023-7-26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A357-5407-47AF-8DB8-6F9F4A1713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F7542-D862-4051-A388-ABAA4FEE662E}" type="datetimeFigureOut">
              <a:rPr lang="zh-CN" altLang="en-US" smtClean="0"/>
              <a:t>2023-7-26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A357-5407-47AF-8DB8-6F9F4A1713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4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40"/>
            </a:lvl1pPr>
            <a:lvl2pPr>
              <a:defRPr sz="9920"/>
            </a:lvl2pPr>
            <a:lvl3pPr>
              <a:defRPr sz="8505"/>
            </a:lvl3pPr>
            <a:lvl4pPr>
              <a:defRPr sz="7085"/>
            </a:lvl4pPr>
            <a:lvl5pPr>
              <a:defRPr sz="7085"/>
            </a:lvl5pPr>
            <a:lvl6pPr>
              <a:defRPr sz="7085"/>
            </a:lvl6pPr>
            <a:lvl7pPr>
              <a:defRPr sz="7085"/>
            </a:lvl7pPr>
            <a:lvl8pPr>
              <a:defRPr sz="7085"/>
            </a:lvl8pPr>
            <a:lvl9pPr>
              <a:defRPr sz="708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70"/>
            </a:lvl1pPr>
            <a:lvl2pPr marL="1619885" indent="0">
              <a:buNone/>
              <a:defRPr sz="4960"/>
            </a:lvl2pPr>
            <a:lvl3pPr marL="3239770" indent="0">
              <a:buNone/>
              <a:defRPr sz="4250"/>
            </a:lvl3pPr>
            <a:lvl4pPr marL="4859655" indent="0">
              <a:buNone/>
              <a:defRPr sz="3545"/>
            </a:lvl4pPr>
            <a:lvl5pPr marL="6479540" indent="0">
              <a:buNone/>
              <a:defRPr sz="3545"/>
            </a:lvl5pPr>
            <a:lvl6pPr marL="8100060" indent="0">
              <a:buNone/>
              <a:defRPr sz="3545"/>
            </a:lvl6pPr>
            <a:lvl7pPr marL="9719945" indent="0">
              <a:buNone/>
              <a:defRPr sz="3545"/>
            </a:lvl7pPr>
            <a:lvl8pPr marL="11339830" indent="0">
              <a:buNone/>
              <a:defRPr sz="3545"/>
            </a:lvl8pPr>
            <a:lvl9pPr marL="12959715" indent="0">
              <a:buNone/>
              <a:defRPr sz="354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F7542-D862-4051-A388-ABAA4FEE662E}" type="datetimeFigureOut">
              <a:rPr lang="zh-CN" altLang="en-US" smtClean="0"/>
              <a:t>2023-7-26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A357-5407-47AF-8DB8-6F9F4A1713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4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40"/>
            </a:lvl1pPr>
            <a:lvl2pPr marL="1619885" indent="0">
              <a:buNone/>
              <a:defRPr sz="9920"/>
            </a:lvl2pPr>
            <a:lvl3pPr marL="3239770" indent="0">
              <a:buNone/>
              <a:defRPr sz="8505"/>
            </a:lvl3pPr>
            <a:lvl4pPr marL="4859655" indent="0">
              <a:buNone/>
              <a:defRPr sz="7085"/>
            </a:lvl4pPr>
            <a:lvl5pPr marL="6479540" indent="0">
              <a:buNone/>
              <a:defRPr sz="7085"/>
            </a:lvl5pPr>
            <a:lvl6pPr marL="8100060" indent="0">
              <a:buNone/>
              <a:defRPr sz="7085"/>
            </a:lvl6pPr>
            <a:lvl7pPr marL="9719945" indent="0">
              <a:buNone/>
              <a:defRPr sz="7085"/>
            </a:lvl7pPr>
            <a:lvl8pPr marL="11339830" indent="0">
              <a:buNone/>
              <a:defRPr sz="7085"/>
            </a:lvl8pPr>
            <a:lvl9pPr marL="12959715" indent="0">
              <a:buNone/>
              <a:defRPr sz="7085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70"/>
            </a:lvl1pPr>
            <a:lvl2pPr marL="1619885" indent="0">
              <a:buNone/>
              <a:defRPr sz="4960"/>
            </a:lvl2pPr>
            <a:lvl3pPr marL="3239770" indent="0">
              <a:buNone/>
              <a:defRPr sz="4250"/>
            </a:lvl3pPr>
            <a:lvl4pPr marL="4859655" indent="0">
              <a:buNone/>
              <a:defRPr sz="3545"/>
            </a:lvl4pPr>
            <a:lvl5pPr marL="6479540" indent="0">
              <a:buNone/>
              <a:defRPr sz="3545"/>
            </a:lvl5pPr>
            <a:lvl6pPr marL="8100060" indent="0">
              <a:buNone/>
              <a:defRPr sz="3545"/>
            </a:lvl6pPr>
            <a:lvl7pPr marL="9719945" indent="0">
              <a:buNone/>
              <a:defRPr sz="3545"/>
            </a:lvl7pPr>
            <a:lvl8pPr marL="11339830" indent="0">
              <a:buNone/>
              <a:defRPr sz="3545"/>
            </a:lvl8pPr>
            <a:lvl9pPr marL="12959715" indent="0">
              <a:buNone/>
              <a:defRPr sz="354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F7542-D862-4051-A388-ABAA4FEE662E}" type="datetimeFigureOut">
              <a:rPr lang="zh-CN" altLang="en-US" smtClean="0"/>
              <a:t>2023-7-26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A357-5407-47AF-8DB8-6F9F4A1713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F7542-D862-4051-A388-ABAA4FEE662E}" type="datetimeFigureOut">
              <a:rPr lang="zh-CN" altLang="en-US" smtClean="0"/>
              <a:t>2023-7-26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AA357-5407-47AF-8DB8-6F9F4A1713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239770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260" indent="-810260" algn="l" defTabSz="3239770" rtl="0" eaLnBrk="1" latinLnBrk="0" hangingPunct="1">
        <a:lnSpc>
          <a:spcPct val="90000"/>
        </a:lnSpc>
        <a:spcBef>
          <a:spcPts val="3545"/>
        </a:spcBef>
        <a:buFont typeface="Arial" panose="020B0604020202020204" pitchFamily="34" charset="0"/>
        <a:buChar char="•"/>
        <a:defRPr sz="9920" kern="1200">
          <a:solidFill>
            <a:schemeClr val="tx1"/>
          </a:solidFill>
          <a:latin typeface="+mn-lt"/>
          <a:ea typeface="+mn-ea"/>
          <a:cs typeface="+mn-cs"/>
        </a:defRPr>
      </a:lvl1pPr>
      <a:lvl2pPr marL="2430145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8505" kern="1200">
          <a:solidFill>
            <a:schemeClr val="tx1"/>
          </a:solidFill>
          <a:latin typeface="+mn-lt"/>
          <a:ea typeface="+mn-ea"/>
          <a:cs typeface="+mn-cs"/>
        </a:defRPr>
      </a:lvl2pPr>
      <a:lvl3pPr marL="4050030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7085" kern="1200">
          <a:solidFill>
            <a:schemeClr val="tx1"/>
          </a:solidFill>
          <a:latin typeface="+mn-lt"/>
          <a:ea typeface="+mn-ea"/>
          <a:cs typeface="+mn-cs"/>
        </a:defRPr>
      </a:lvl3pPr>
      <a:lvl4pPr marL="5669915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4pPr>
      <a:lvl5pPr marL="7289800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5pPr>
      <a:lvl6pPr marL="8909685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6pPr>
      <a:lvl7pPr marL="10529570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7pPr>
      <a:lvl8pPr marL="12149455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8pPr>
      <a:lvl9pPr marL="13769340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1pPr>
      <a:lvl2pPr marL="161988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2pPr>
      <a:lvl3pPr marL="323977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3pPr>
      <a:lvl4pPr marL="485965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4pPr>
      <a:lvl5pPr marL="647954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5pPr>
      <a:lvl6pPr marL="810006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6pPr>
      <a:lvl7pPr marL="971994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7pPr>
      <a:lvl8pPr marL="1133983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8pPr>
      <a:lvl9pPr marL="1295971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985085" y="5723036"/>
            <a:ext cx="13739980" cy="95218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16953404" y="37910764"/>
            <a:ext cx="13726183" cy="344375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2060967" y="16733890"/>
            <a:ext cx="13739980" cy="246206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471793" y="1018879"/>
            <a:ext cx="23424901" cy="1401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dirty="0"/>
              <a:t>超高分多元共聚物粘弹性及可视化驱油效果研究</a:t>
            </a:r>
            <a:endParaRPr lang="zh-CN" altLang="en-US" sz="8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391622" y="2682737"/>
            <a:ext cx="17926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latin typeface="+mj-ea"/>
                <a:ea typeface="+mj-ea"/>
              </a:rPr>
              <a:t>张三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3493023" y="3684479"/>
            <a:ext cx="54467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dirty="0">
                <a:latin typeface="+mj-ea"/>
                <a:ea typeface="+mj-ea"/>
              </a:rPr>
              <a:t>单位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645535" y="5723037"/>
            <a:ext cx="145708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143000">
              <a:lnSpc>
                <a:spcPct val="150000"/>
              </a:lnSpc>
            </a:pPr>
            <a:r>
              <a:rPr lang="zh-CN" altLang="en-US" sz="4800" dirty="0">
                <a:latin typeface="+mn-ea"/>
              </a:rPr>
              <a:t>我国非常规油气资源量</a:t>
            </a:r>
            <a:r>
              <a:rPr lang="en-US" altLang="zh-CN" sz="4800" dirty="0">
                <a:latin typeface="+mn-ea"/>
              </a:rPr>
              <a:t>………………….</a:t>
            </a:r>
          </a:p>
          <a:p>
            <a:pPr indent="1143000">
              <a:lnSpc>
                <a:spcPct val="150000"/>
              </a:lnSpc>
            </a:pPr>
            <a:endParaRPr lang="zh-CN" altLang="zh-CN" sz="4800" dirty="0">
              <a:latin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601668" y="489204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/>
              <a:t>一、前言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645535" y="15902893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/>
              <a:t>二、概要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703320" y="19929218"/>
            <a:ext cx="72694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5400" dirty="0"/>
              <a:t>研究思路、方法</a:t>
            </a:r>
            <a:endParaRPr lang="en-US" altLang="zh-CN" sz="5400" dirty="0"/>
          </a:p>
          <a:p>
            <a:pPr marL="1143000" indent="-11430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5400" dirty="0"/>
              <a:t>取得的认识及依据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6953404" y="33235159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/>
              <a:t>三、结论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7184244" y="38143065"/>
            <a:ext cx="12157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/>
              <a:t>附录：不超过</a:t>
            </a:r>
            <a:r>
              <a:rPr lang="en-US" altLang="zh-CN" sz="4800" dirty="0"/>
              <a:t>5</a:t>
            </a:r>
            <a:r>
              <a:rPr lang="zh-CN" altLang="en-US" sz="4800" dirty="0"/>
              <a:t>篇关键参考文献</a:t>
            </a:r>
          </a:p>
        </p:txBody>
      </p:sp>
      <p:sp>
        <p:nvSpPr>
          <p:cNvPr id="16" name="矩形 15"/>
          <p:cNvSpPr/>
          <p:nvPr/>
        </p:nvSpPr>
        <p:spPr>
          <a:xfrm>
            <a:off x="16953404" y="5587010"/>
            <a:ext cx="13970820" cy="2633894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6953404" y="34328861"/>
            <a:ext cx="13739980" cy="27874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12555460" y="41354522"/>
            <a:ext cx="73218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/>
              <a:t>作者信息：邮箱、电话等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52</Words>
  <Application>Microsoft Office PowerPoint</Application>
  <PresentationFormat>自定义</PresentationFormat>
  <Paragraphs>11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黑体</vt:lpstr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lbh-201</dc:creator>
  <cp:lastModifiedBy>进</cp:lastModifiedBy>
  <cp:revision>15</cp:revision>
  <dcterms:created xsi:type="dcterms:W3CDTF">2017-05-11T01:11:00Z</dcterms:created>
  <dcterms:modified xsi:type="dcterms:W3CDTF">2023-07-26T01:34:28Z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