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240405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6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 autoAdjust="0"/>
    <p:restoredTop sz="94694"/>
  </p:normalViewPr>
  <p:slideViewPr>
    <p:cSldViewPr showGuides="1">
      <p:cViewPr>
        <p:scale>
          <a:sx n="63" d="100"/>
          <a:sy n="63" d="100"/>
        </p:scale>
        <p:origin x="752" y="232"/>
      </p:cViewPr>
      <p:guideLst>
        <p:guide orient="horz" pos="10206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A31EC75-7AFC-7EEB-DA83-30B94087D4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2DC6E72-D62A-70D5-D715-1A17C1D1CB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5F10CD6-81CA-5078-CB14-63B791CB0D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5500" y="685800"/>
            <a:ext cx="2667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A0629C5-89BF-72D5-CC56-10D203B8E6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2A7B8AA-6289-0B1F-34BD-F17033C3CC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BFA6446-0998-2227-ADA2-E37AED2CA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ADDE46-46A5-E943-902E-80E8D8CFC8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32BFB3C-7375-9F31-5250-40FB6C297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574AF7-A3B9-D447-9E5C-4C9E082DE935}" type="slidenum">
              <a:rPr lang="en-US" altLang="zh-CN" sz="1200" smtClean="0"/>
              <a:pPr/>
              <a:t>1</a:t>
            </a:fld>
            <a:endParaRPr lang="en-US" altLang="zh-CN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90691BC-3E6A-1A03-811C-AB2C0ECE7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A8AA433-FE5A-76F9-B862-2906BD041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51188" y="5303838"/>
            <a:ext cx="18902362" cy="112807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51188" y="17019588"/>
            <a:ext cx="18902362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CC7F1F-1886-125D-9736-A7C6A6072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6D11F-9A9F-66A7-4185-CBB849FC9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E279C6-4495-2AEC-45C8-ADA0AA9E9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9580-396D-B240-AA5E-17CEC5D717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17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06" userDrawn="1">
          <p15:clr>
            <a:srgbClr val="FBAE40"/>
          </p15:clr>
        </p15:guide>
        <p15:guide id="2" pos="79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9">
            <a:extLst>
              <a:ext uri="{FF2B5EF4-FFF2-40B4-BE49-F238E27FC236}">
                <a16:creationId xmlns:a16="http://schemas.microsoft.com/office/drawing/2014/main" id="{15780FA9-2D37-D6C6-1457-E644D28C64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8638" y="414338"/>
            <a:ext cx="24217312" cy="31432500"/>
          </a:xfrm>
          <a:prstGeom prst="rect">
            <a:avLst/>
          </a:prstGeom>
          <a:solidFill>
            <a:schemeClr val="bg1"/>
          </a:solidFill>
          <a:ln w="50800" algn="ctr">
            <a:solidFill>
              <a:srgbClr val="1B4B7E"/>
            </a:solidFill>
            <a:round/>
            <a:headEnd/>
            <a:tailEnd/>
          </a:ln>
        </p:spPr>
        <p:txBody>
          <a:bodyPr/>
          <a:lstStyle>
            <a:lvl1pPr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292475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292475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292475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292475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292475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1028" name="图片 3">
            <a:extLst>
              <a:ext uri="{FF2B5EF4-FFF2-40B4-BE49-F238E27FC236}">
                <a16:creationId xmlns:a16="http://schemas.microsoft.com/office/drawing/2014/main" id="{B13C9B32-6F35-DE16-2E3C-4B2B613A0268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12997" r="3178" b="7385"/>
          <a:stretch>
            <a:fillRect/>
          </a:stretch>
        </p:blipFill>
        <p:spPr bwMode="auto">
          <a:xfrm>
            <a:off x="449262" y="432273"/>
            <a:ext cx="2439367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文本框 4">
            <a:extLst>
              <a:ext uri="{FF2B5EF4-FFF2-40B4-BE49-F238E27FC236}">
                <a16:creationId xmlns:a16="http://schemas.microsoft.com/office/drawing/2014/main" id="{994984C4-2C53-520C-1A50-EC4D0E8ED4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8247" y="499566"/>
            <a:ext cx="164898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spc="-110" baseline="0" dirty="0">
                <a:solidFill>
                  <a:schemeClr val="bg1"/>
                </a:solidFill>
              </a:rPr>
              <a:t>IEEE</a:t>
            </a:r>
            <a:r>
              <a:rPr lang="zh-CN" altLang="en-US" sz="4000" b="1" spc="-110" baseline="0" dirty="0">
                <a:solidFill>
                  <a:schemeClr val="bg1"/>
                </a:solidFill>
              </a:rPr>
              <a:t> </a:t>
            </a:r>
            <a:r>
              <a:rPr lang="en-US" altLang="zh-CN" sz="4000" b="1" spc="-110" baseline="0" dirty="0">
                <a:solidFill>
                  <a:schemeClr val="bg1"/>
                </a:solidFill>
              </a:rPr>
              <a:t>International Conference on Virtual</a:t>
            </a:r>
            <a:r>
              <a:rPr lang="zh-CN" altLang="en-US" sz="4000" b="1" spc="-110" baseline="0" dirty="0">
                <a:solidFill>
                  <a:schemeClr val="bg1"/>
                </a:solidFill>
              </a:rPr>
              <a:t> </a:t>
            </a:r>
            <a:r>
              <a:rPr lang="en-US" altLang="zh-CN" sz="4000" b="1" spc="-110" baseline="0" dirty="0">
                <a:solidFill>
                  <a:schemeClr val="bg1"/>
                </a:solidFill>
              </a:rPr>
              <a:t>Reality and Visualization</a:t>
            </a:r>
          </a:p>
          <a:p>
            <a:r>
              <a:rPr lang="en-US" altLang="zh-CN" sz="4000" b="1" dirty="0">
                <a:solidFill>
                  <a:schemeClr val="bg1"/>
                </a:solidFill>
              </a:rPr>
              <a:t>(ICVRV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2022)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030" name="文本框 5">
            <a:extLst>
              <a:ext uri="{FF2B5EF4-FFF2-40B4-BE49-F238E27FC236}">
                <a16:creationId xmlns:a16="http://schemas.microsoft.com/office/drawing/2014/main" id="{48465CC4-46B5-D503-1B7D-D6642FC29B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856095" y="224408"/>
            <a:ext cx="6410251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500" dirty="0">
                <a:solidFill>
                  <a:schemeClr val="bg1"/>
                </a:solidFill>
              </a:rPr>
              <a:t>2022</a:t>
            </a:r>
            <a:endParaRPr lang="zh-CN" altLang="en-US" sz="12500" dirty="0">
              <a:solidFill>
                <a:schemeClr val="bg1"/>
              </a:solidFill>
            </a:endParaRPr>
          </a:p>
        </p:txBody>
      </p:sp>
      <p:sp>
        <p:nvSpPr>
          <p:cNvPr id="1031" name="文本框 6">
            <a:extLst>
              <a:ext uri="{FF2B5EF4-FFF2-40B4-BE49-F238E27FC236}">
                <a16:creationId xmlns:a16="http://schemas.microsoft.com/office/drawing/2014/main" id="{DA7968CC-E686-79A8-625F-709186DA1D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59287" y="499566"/>
            <a:ext cx="4543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November 18-20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032" name="文本框 7">
            <a:extLst>
              <a:ext uri="{FF2B5EF4-FFF2-40B4-BE49-F238E27FC236}">
                <a16:creationId xmlns:a16="http://schemas.microsoft.com/office/drawing/2014/main" id="{705735CF-0732-C41F-60C0-28CF3DEB8A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59287" y="1274745"/>
            <a:ext cx="50235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Kunming, China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9E5471B-7A18-4DC0-9F2F-7F769EA60F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0475" y="29508450"/>
            <a:ext cx="5880100" cy="2251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29184" tIns="164592" rIns="329184" bIns="1645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E2BEC6-7E7D-2A29-1E5F-24F10E306D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29508450"/>
            <a:ext cx="7981950" cy="2251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29184" tIns="164592" rIns="329184" bIns="1645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6EB65-1A5D-5576-A28F-921D063295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29508450"/>
            <a:ext cx="5880100" cy="2251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29184" tIns="164592" rIns="329184" bIns="1645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000"/>
            </a:lvl1pPr>
          </a:lstStyle>
          <a:p>
            <a:pPr>
              <a:defRPr/>
            </a:pPr>
            <a:fld id="{B586D880-DF67-D740-88FD-02E005CE5C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292475" rtl="0" eaLnBrk="0" fontAlgn="base" hangingPunct="0">
        <a:spcBef>
          <a:spcPct val="0"/>
        </a:spcBef>
        <a:spcAft>
          <a:spcPct val="0"/>
        </a:spcAft>
        <a:defRPr sz="15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247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9247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9247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9247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9247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9247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9247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9247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35075" indent="-1235075" algn="l" defTabSz="3292475" rtl="0" eaLnBrk="0" fontAlgn="base" hangingPunct="0">
        <a:spcBef>
          <a:spcPct val="20000"/>
        </a:spcBef>
        <a:spcAft>
          <a:spcPct val="0"/>
        </a:spcAft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938" indent="-1028700" algn="l" defTabSz="3292475" rtl="0" eaLnBrk="0" fontAlgn="base" hangingPunct="0">
        <a:spcBef>
          <a:spcPct val="20000"/>
        </a:spcBef>
        <a:spcAft>
          <a:spcPct val="0"/>
        </a:spcAft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325" algn="l" defTabSz="3292475" rtl="0" eaLnBrk="0" fontAlgn="base" hangingPunct="0">
        <a:spcBef>
          <a:spcPct val="20000"/>
        </a:spcBef>
        <a:spcAft>
          <a:spcPct val="0"/>
        </a:spcAft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1038" indent="-823913" algn="l" defTabSz="3292475" rtl="0" eaLnBrk="0" fontAlgn="base" hangingPunct="0">
        <a:spcBef>
          <a:spcPct val="20000"/>
        </a:spcBef>
        <a:spcAft>
          <a:spcPct val="0"/>
        </a:spcAft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7275" indent="-823913" algn="l" defTabSz="3292475" rtl="0" eaLnBrk="0" fontAlgn="base" hangingPunct="0">
        <a:spcBef>
          <a:spcPct val="20000"/>
        </a:spcBef>
        <a:spcAft>
          <a:spcPct val="0"/>
        </a:spcAft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>
            <a:extLst>
              <a:ext uri="{FF2B5EF4-FFF2-40B4-BE49-F238E27FC236}">
                <a16:creationId xmlns:a16="http://schemas.microsoft.com/office/drawing/2014/main" id="{1F3EA555-B8A6-E0E9-6D67-D5F40996D7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29567" y="8772525"/>
            <a:ext cx="46037" cy="23074313"/>
          </a:xfrm>
          <a:prstGeom prst="line">
            <a:avLst/>
          </a:prstGeom>
          <a:noFill/>
          <a:ln w="50800">
            <a:solidFill>
              <a:srgbClr val="1B4B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5" name="Group 8">
            <a:extLst>
              <a:ext uri="{FF2B5EF4-FFF2-40B4-BE49-F238E27FC236}">
                <a16:creationId xmlns:a16="http://schemas.microsoft.com/office/drawing/2014/main" id="{17F20AF8-462C-346C-FF2D-508DBB023CAA}"/>
              </a:ext>
            </a:extLst>
          </p:cNvPr>
          <p:cNvGrpSpPr>
            <a:grpSpLocks/>
          </p:cNvGrpSpPr>
          <p:nvPr/>
        </p:nvGrpSpPr>
        <p:grpSpPr bwMode="auto">
          <a:xfrm>
            <a:off x="546099" y="8429625"/>
            <a:ext cx="24224827" cy="354013"/>
            <a:chOff x="344" y="6248"/>
            <a:chExt cx="20003" cy="228"/>
          </a:xfrm>
        </p:grpSpPr>
        <p:sp>
          <p:nvSpPr>
            <p:cNvPr id="3096" name="Rectangle 6">
              <a:extLst>
                <a:ext uri="{FF2B5EF4-FFF2-40B4-BE49-F238E27FC236}">
                  <a16:creationId xmlns:a16="http://schemas.microsoft.com/office/drawing/2014/main" id="{4E24A551-7EB8-6441-D16F-B3EC1E593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6339"/>
              <a:ext cx="20003" cy="137"/>
            </a:xfrm>
            <a:prstGeom prst="rect">
              <a:avLst/>
            </a:prstGeom>
            <a:solidFill>
              <a:srgbClr val="1B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7" name="Rectangle 7">
              <a:extLst>
                <a:ext uri="{FF2B5EF4-FFF2-40B4-BE49-F238E27FC236}">
                  <a16:creationId xmlns:a16="http://schemas.microsoft.com/office/drawing/2014/main" id="{405C6ACA-D23A-270B-01CA-61F441AD8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6248"/>
              <a:ext cx="20003" cy="43"/>
            </a:xfrm>
            <a:prstGeom prst="rect">
              <a:avLst/>
            </a:prstGeom>
            <a:solidFill>
              <a:srgbClr val="1B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076" name="Text Box 9">
            <a:extLst>
              <a:ext uri="{FF2B5EF4-FFF2-40B4-BE49-F238E27FC236}">
                <a16:creationId xmlns:a16="http://schemas.microsoft.com/office/drawing/2014/main" id="{553691B0-8697-A428-9E40-D40C31CA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4176689"/>
            <a:ext cx="237220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User-Driven 3D Models Dynamic Classification Based on Interactive Nonnegative Matrix Factorization</a:t>
            </a:r>
            <a:endParaRPr lang="en-US" altLang="zh-CN" b="1"/>
          </a:p>
        </p:txBody>
      </p:sp>
      <p:sp>
        <p:nvSpPr>
          <p:cNvPr id="3077" name="Text Box 10">
            <a:extLst>
              <a:ext uri="{FF2B5EF4-FFF2-40B4-BE49-F238E27FC236}">
                <a16:creationId xmlns:a16="http://schemas.microsoft.com/office/drawing/2014/main" id="{245F72DE-F28C-81AC-F312-D3A7DBE4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6329339"/>
            <a:ext cx="21947197" cy="20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zh-CN" sz="3600" b="1" dirty="0">
                <a:latin typeface="Verdana" panose="020B0604030504040204" pitchFamily="34" charset="0"/>
              </a:rPr>
              <a:t> </a:t>
            </a:r>
            <a:r>
              <a:rPr lang="zh-CN" altLang="en-US" sz="3600" b="1" dirty="0">
                <a:latin typeface="Verdana" panose="020B0604030504040204" pitchFamily="34" charset="0"/>
              </a:rPr>
              <a:t>  </a:t>
            </a:r>
            <a:r>
              <a:rPr lang="en-US" altLang="zh-CN" sz="3600" b="1" dirty="0">
                <a:latin typeface="Verdana" panose="020B0604030504040204" pitchFamily="34" charset="0"/>
              </a:rPr>
              <a:t>First-Name Yu  </a:t>
            </a:r>
            <a:r>
              <a:rPr lang="zh-CN" altLang="en-US" sz="3600" b="1" dirty="0">
                <a:latin typeface="Verdana" panose="020B0604030504040204" pitchFamily="34" charset="0"/>
              </a:rPr>
              <a:t> </a:t>
            </a:r>
            <a:r>
              <a:rPr lang="en-US" altLang="zh-CN" sz="3600" b="1" dirty="0">
                <a:latin typeface="Verdana" panose="020B0604030504040204" pitchFamily="34" charset="0"/>
              </a:rPr>
              <a:t>First-Name Sun</a:t>
            </a:r>
          </a:p>
          <a:p>
            <a:pPr algn="ctr" eaLnBrk="1" fontAlgn="t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zh-CN" sz="3600" i="1" dirty="0">
                <a:latin typeface="Times New Roman" panose="02020603050405020304" pitchFamily="18" charset="0"/>
              </a:rPr>
              <a:t>zhangsan@123.edu.cn     lisi@123.edu.cn</a:t>
            </a:r>
          </a:p>
          <a:p>
            <a:pPr algn="ctr" eaLnBrk="1" fontAlgn="t" hangingPunct="1">
              <a:spcBef>
                <a:spcPct val="15000"/>
              </a:spcBef>
              <a:spcAft>
                <a:spcPct val="15000"/>
              </a:spcAft>
            </a:pPr>
            <a:r>
              <a:rPr lang="zh-CN" altLang="en-US" sz="3600" b="1" dirty="0"/>
              <a:t>***</a:t>
            </a:r>
            <a:r>
              <a:rPr lang="en-US" altLang="zh-CN" sz="3600" b="1" dirty="0"/>
              <a:t> Lab,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***** University, China</a:t>
            </a:r>
          </a:p>
        </p:txBody>
      </p:sp>
      <p:sp>
        <p:nvSpPr>
          <p:cNvPr id="3078" name="Text Box 62">
            <a:extLst>
              <a:ext uri="{FF2B5EF4-FFF2-40B4-BE49-F238E27FC236}">
                <a16:creationId xmlns:a16="http://schemas.microsoft.com/office/drawing/2014/main" id="{DDC1042F-5D45-9646-835A-23DEFDBF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8929688"/>
            <a:ext cx="79200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</a:t>
            </a:r>
            <a:r>
              <a:rPr lang="en-US" altLang="zh-CN" sz="5400" b="1" dirty="0">
                <a:ea typeface="BatangChe" panose="02030609000101010101" pitchFamily="49" charset="-127"/>
              </a:rPr>
              <a:t>OVERVIEW</a:t>
            </a:r>
            <a:r>
              <a:rPr lang="en-US" altLang="zh-CN" sz="5400" b="1" dirty="0"/>
              <a:t>】</a:t>
            </a:r>
          </a:p>
        </p:txBody>
      </p:sp>
      <p:sp>
        <p:nvSpPr>
          <p:cNvPr id="3079" name="Rectangle 63">
            <a:extLst>
              <a:ext uri="{FF2B5EF4-FFF2-40B4-BE49-F238E27FC236}">
                <a16:creationId xmlns:a16="http://schemas.microsoft.com/office/drawing/2014/main" id="{78DBAD7A-F756-BD68-C8CE-4E5179F7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9864725"/>
            <a:ext cx="11304588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80" name="Text Box 421">
            <a:extLst>
              <a:ext uri="{FF2B5EF4-FFF2-40B4-BE49-F238E27FC236}">
                <a16:creationId xmlns:a16="http://schemas.microsoft.com/office/drawing/2014/main" id="{472050C5-460E-CFE5-86BC-4D075B31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0650" y="8929688"/>
            <a:ext cx="1072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/>
              <a:t>【INTERACTIVE INTERFACE】</a:t>
            </a:r>
          </a:p>
        </p:txBody>
      </p:sp>
      <p:sp>
        <p:nvSpPr>
          <p:cNvPr id="3081" name="Rectangle 454">
            <a:extLst>
              <a:ext uri="{FF2B5EF4-FFF2-40B4-BE49-F238E27FC236}">
                <a16:creationId xmlns:a16="http://schemas.microsoft.com/office/drawing/2014/main" id="{22F9BC63-3B02-7A21-F364-1528AB9D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4013" y="9831388"/>
            <a:ext cx="11304587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82" name="Text Box 827">
            <a:extLst>
              <a:ext uri="{FF2B5EF4-FFF2-40B4-BE49-F238E27FC236}">
                <a16:creationId xmlns:a16="http://schemas.microsoft.com/office/drawing/2014/main" id="{B7ED850A-D549-62C6-93A2-A1E71AC0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" y="24955003"/>
            <a:ext cx="11088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</a:t>
            </a:r>
            <a:r>
              <a:rPr lang="en-US" altLang="zh-CN" sz="5400" b="1" dirty="0">
                <a:ea typeface="BatangChe" panose="02030609000101010101" pitchFamily="49" charset="-127"/>
              </a:rPr>
              <a:t>FEATURE ENCODING</a:t>
            </a:r>
            <a:r>
              <a:rPr lang="en-US" altLang="zh-CN" sz="5400" b="1" dirty="0"/>
              <a:t>】</a:t>
            </a:r>
          </a:p>
        </p:txBody>
      </p:sp>
      <p:sp>
        <p:nvSpPr>
          <p:cNvPr id="3083" name="Rectangle 828">
            <a:extLst>
              <a:ext uri="{FF2B5EF4-FFF2-40B4-BE49-F238E27FC236}">
                <a16:creationId xmlns:a16="http://schemas.microsoft.com/office/drawing/2014/main" id="{EE1C97C6-F979-7615-22F1-F96D6C56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8" y="25858811"/>
            <a:ext cx="11306175" cy="2159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84" name="Text Box 834">
            <a:extLst>
              <a:ext uri="{FF2B5EF4-FFF2-40B4-BE49-F238E27FC236}">
                <a16:creationId xmlns:a16="http://schemas.microsoft.com/office/drawing/2014/main" id="{DEC8CDB3-CD2A-1C7A-D260-22F32755D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" y="21668562"/>
            <a:ext cx="119395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(a) The input model set. (b) pre-classification of the model set based on NMF. (c) Visualization based on improved t-SNE. (d) Dynamic classification of the model set based on interactive NMF. (e) Final </a:t>
            </a:r>
            <a:r>
              <a:rPr lang="en-US" altLang="zh-CN" sz="4000" b="1" dirty="0" err="1"/>
              <a:t>classificaiton</a:t>
            </a:r>
            <a:r>
              <a:rPr lang="en-US" altLang="zh-CN" sz="4000" b="1" dirty="0"/>
              <a:t> result.</a:t>
            </a:r>
          </a:p>
        </p:txBody>
      </p:sp>
      <p:pic>
        <p:nvPicPr>
          <p:cNvPr id="3085" name="图片 1">
            <a:extLst>
              <a:ext uri="{FF2B5EF4-FFF2-40B4-BE49-F238E27FC236}">
                <a16:creationId xmlns:a16="http://schemas.microsoft.com/office/drawing/2014/main" id="{7904085D-49D9-91E3-33B4-869376A8B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"/>
          <a:stretch>
            <a:fillRect/>
          </a:stretch>
        </p:blipFill>
        <p:spPr bwMode="auto">
          <a:xfrm>
            <a:off x="801688" y="10453688"/>
            <a:ext cx="1129506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图片 2">
            <a:extLst>
              <a:ext uri="{FF2B5EF4-FFF2-40B4-BE49-F238E27FC236}">
                <a16:creationId xmlns:a16="http://schemas.microsoft.com/office/drawing/2014/main" id="{CB4A26CC-C15C-1734-0507-F55038444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6070263"/>
            <a:ext cx="8135938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3">
            <a:extLst>
              <a:ext uri="{FF2B5EF4-FFF2-40B4-BE49-F238E27FC236}">
                <a16:creationId xmlns:a16="http://schemas.microsoft.com/office/drawing/2014/main" id="{83C3CE12-2371-1A7C-1DB1-F18565F04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6539467"/>
            <a:ext cx="90884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834">
            <a:extLst>
              <a:ext uri="{FF2B5EF4-FFF2-40B4-BE49-F238E27FC236}">
                <a16:creationId xmlns:a16="http://schemas.microsoft.com/office/drawing/2014/main" id="{5DA1D9ED-4A51-40D8-0CB9-93A17BE53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10" y="29639690"/>
            <a:ext cx="11941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(a)The input model. (b) HKS Feature description. (c)Bag of features.</a:t>
            </a:r>
          </a:p>
        </p:txBody>
      </p:sp>
      <p:pic>
        <p:nvPicPr>
          <p:cNvPr id="3089" name="图片 4">
            <a:extLst>
              <a:ext uri="{FF2B5EF4-FFF2-40B4-BE49-F238E27FC236}">
                <a16:creationId xmlns:a16="http://schemas.microsoft.com/office/drawing/2014/main" id="{A4A9228B-94A2-15C1-D4E3-FB9E8BC4A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264" y="10230644"/>
            <a:ext cx="10453696" cy="583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421">
            <a:extLst>
              <a:ext uri="{FF2B5EF4-FFF2-40B4-BE49-F238E27FC236}">
                <a16:creationId xmlns:a16="http://schemas.microsoft.com/office/drawing/2014/main" id="{F85A35AE-41F0-7AF6-E446-F9C6CA67F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3048" y="16247408"/>
            <a:ext cx="10729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【EXPERIMENT RESULTS】</a:t>
            </a:r>
          </a:p>
        </p:txBody>
      </p:sp>
      <p:sp>
        <p:nvSpPr>
          <p:cNvPr id="3091" name="Rectangle 454">
            <a:extLst>
              <a:ext uri="{FF2B5EF4-FFF2-40B4-BE49-F238E27FC236}">
                <a16:creationId xmlns:a16="http://schemas.microsoft.com/office/drawing/2014/main" id="{CEB67AB2-0EDF-DE14-1D08-8DD4F087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3723" y="17112595"/>
            <a:ext cx="11304587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092" name="图片 5">
            <a:extLst>
              <a:ext uri="{FF2B5EF4-FFF2-40B4-BE49-F238E27FC236}">
                <a16:creationId xmlns:a16="http://schemas.microsoft.com/office/drawing/2014/main" id="{545A1D56-3995-711B-4173-090878B5A3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623" y="17461967"/>
            <a:ext cx="8281542" cy="65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 Box 834">
            <a:extLst>
              <a:ext uri="{FF2B5EF4-FFF2-40B4-BE49-F238E27FC236}">
                <a16:creationId xmlns:a16="http://schemas.microsoft.com/office/drawing/2014/main" id="{C79753C0-ED9A-6B9E-C9C0-D7E213EC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6983" y="23927105"/>
            <a:ext cx="11939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Cluster purity influenced by interaction times</a:t>
            </a:r>
          </a:p>
        </p:txBody>
      </p:sp>
      <p:sp>
        <p:nvSpPr>
          <p:cNvPr id="2" name="Text Box 421">
            <a:extLst>
              <a:ext uri="{FF2B5EF4-FFF2-40B4-BE49-F238E27FC236}">
                <a16:creationId xmlns:a16="http://schemas.microsoft.com/office/drawing/2014/main" id="{C0486189-43B9-A560-1469-B8B5A5AA0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1438" y="24955003"/>
            <a:ext cx="10729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【References】</a:t>
            </a:r>
          </a:p>
        </p:txBody>
      </p:sp>
      <p:sp>
        <p:nvSpPr>
          <p:cNvPr id="3" name="Rectangle 454">
            <a:extLst>
              <a:ext uri="{FF2B5EF4-FFF2-40B4-BE49-F238E27FC236}">
                <a16:creationId xmlns:a16="http://schemas.microsoft.com/office/drawing/2014/main" id="{B375EFD0-F860-A694-CFB2-4A572A89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3353" y="25837256"/>
            <a:ext cx="11304587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" name="Text Box 834">
            <a:extLst>
              <a:ext uri="{FF2B5EF4-FFF2-40B4-BE49-F238E27FC236}">
                <a16:creationId xmlns:a16="http://schemas.microsoft.com/office/drawing/2014/main" id="{9B4E8D07-927F-01B0-D8AA-BA1ADE9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828" y="26214684"/>
            <a:ext cx="11939587" cy="563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78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[1].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XXXXX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[2].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XXXXX</a:t>
            </a:r>
          </a:p>
          <a:p>
            <a:pPr eaLnBrk="1" hangingPunct="1">
              <a:buClr>
                <a:srgbClr val="FF9900"/>
              </a:buClr>
            </a:pPr>
            <a:r>
              <a:rPr lang="en-US" altLang="zh-CN" sz="4000" b="1" dirty="0"/>
              <a:t>[3].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XXXXX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en-US" altLang="zh-CN" sz="4000" b="1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en-US" altLang="zh-CN" sz="4000" b="1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en-US" altLang="zh-CN" sz="4000" b="1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en-US" altLang="zh-CN" sz="4000" b="1" dirty="0"/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CN" sz="4000" b="1" dirty="0"/>
              <a:t>This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work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was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supported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by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the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National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Natural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Science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Foundation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China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(No.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XXX)….</a:t>
            </a:r>
          </a:p>
        </p:txBody>
      </p:sp>
      <p:sp>
        <p:nvSpPr>
          <p:cNvPr id="5" name="Text Box 421">
            <a:extLst>
              <a:ext uri="{FF2B5EF4-FFF2-40B4-BE49-F238E27FC236}">
                <a16:creationId xmlns:a16="http://schemas.microsoft.com/office/drawing/2014/main" id="{463FABBD-E591-09DD-7DC5-D89C211B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5644" y="29217316"/>
            <a:ext cx="10729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9878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9878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【Acknowledgments】</a:t>
            </a:r>
          </a:p>
        </p:txBody>
      </p:sp>
      <p:sp>
        <p:nvSpPr>
          <p:cNvPr id="6" name="Rectangle 454">
            <a:extLst>
              <a:ext uri="{FF2B5EF4-FFF2-40B4-BE49-F238E27FC236}">
                <a16:creationId xmlns:a16="http://schemas.microsoft.com/office/drawing/2014/main" id="{FE3F4ACD-F989-F5F8-C008-CED97F661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7559" y="30099569"/>
            <a:ext cx="11304587" cy="203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292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6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292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6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166</Words>
  <Application>Microsoft Macintosh PowerPoint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Verdana</vt:lpstr>
      <vt:lpstr>Wingdings</vt:lpstr>
      <vt:lpstr>Default Design</vt:lpstr>
      <vt:lpstr>PowerPoint 演示文稿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Turkey</dc:creator>
  <cp:lastModifiedBy>Wang Miao</cp:lastModifiedBy>
  <cp:revision>48</cp:revision>
  <dcterms:created xsi:type="dcterms:W3CDTF">2008-03-27T16:01:01Z</dcterms:created>
  <dcterms:modified xsi:type="dcterms:W3CDTF">2022-10-24T08:09:02Z</dcterms:modified>
</cp:coreProperties>
</file>