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26" y="-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27483-C378-408C-8D93-4C6CE521DE76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63E5C-6FEA-4B55-8DB8-B6DEF513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63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63E5C-6FEA-4B55-8DB8-B6DEF51396D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90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4743B1-B251-4EBC-BA08-9833ACD60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260DFF9-19B5-46A5-B0D6-5E2B491A6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35EB40-BA5E-4BAF-8B2C-3E4BE688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F704B3-979E-485C-A582-03DA83C8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E7E4E5-DF4C-42D0-A717-BA101D3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7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86ECFF-0181-48CE-A045-E55EB52A5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3844B55-65FC-4451-87AE-3E7F71CFE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71225-E8D2-4159-BC2C-571254DD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8D1E56-5961-4951-B74F-BCD52D22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C9C030-1624-4B46-A312-B57B07BE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EBE3D37-B780-4391-9037-4C03B0BF7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22F6CE3-D063-4E96-9FD7-D255B2051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B075C7-02C7-4E08-A1A3-3B3CD187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7C00F6-9BAB-4A43-B283-1C51F6FA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BB9CE6-723F-45A3-B8E3-A3CA2AD6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04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C150B6-EA38-4558-A500-7C50948E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D5FC25-6380-4DB8-9CEC-86562476C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4FDDA6-C20B-4399-B835-C2CE4C4BD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27F757-4F76-4CBA-9E6C-37D62B05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3095ED-A31D-42CE-B7BB-FB620DE7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27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B7D1F4-711C-432B-AEC3-24084F81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FB4820-A655-4059-99AF-961DF9B08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8D0812-E55C-410C-9331-CDCA7F39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2902CA-30D5-4224-B992-F09541D98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03FDD1-3C12-49DC-9D46-30A21988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0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5C2DDE-8EDF-4C03-B50B-2CDD2742D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41E6F8-2861-4C3E-937A-90D3E3616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841BF73-28E3-4F86-98CC-C06942AE8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E7DA748-4533-4409-9BD2-61C0AAC12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7F31DC-7AFF-4BB1-BC58-FCDDBFC2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9036F0-D89B-4AAF-A207-390EF518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30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1638F6-DD5F-4AF7-8801-8B3E20E6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AE6BFB-CF83-402C-975C-15BDD8773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F13DBF-6A58-4F72-8771-C8BC26FD5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D69DA57-1FFB-4D3D-BE62-55FD220D4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2B06D3B-0999-40A7-9A7B-E3AD6BE6E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967E6AF-F429-472A-A489-C308A597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6CFFFC4-046B-49C2-820A-13460034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865F3BD-0DD3-4D9E-940A-380258DB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94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AB5BF4-C5C2-4CB6-A04D-70B9D64F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6786415-F84A-45D7-853A-BE3AD5A25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7BB2C06-2C46-43EF-BD4E-2019FD92C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E1BD51E-FFAD-40A2-AA4D-7EA5A0A3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3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6F040C4-CDF2-4239-9C0E-7DEBED93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C2CEAB1-CCEB-4C52-90D2-1795042D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57D19D-3D2F-4912-9FF1-CB28CF2F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32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DAC88-FE43-4BFC-BD94-0532FEF4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FEF87D-29F3-42E6-BEDB-3F06AA9C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12F5F6-D8D4-4305-802B-B3C780062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CCD62E-3373-477F-9E87-0F400B5E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678F3D-9512-4071-B626-A8DB5BC6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12F41FE-9757-4AD0-8EBB-A4AC328E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96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860BE0-F266-42BF-ABB0-014621FC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89EEF12-2595-442E-9742-FE4330DB5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FB12E3-BEB4-4BE9-8C1C-355C1C925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6B25428-9DBB-40AD-8787-E588FFAD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602C38-51D2-4969-8C30-3E709E1B2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5CF9FD-D7BB-4953-A4BF-02A3C584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0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19621D8-9216-4AD9-8562-1C299FC62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5AD908-F4E9-4C41-BF4A-FD03B8D2F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E5A44F-E6C1-40CD-98B7-370974929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F891-57B6-4FBB-B2A5-EAAEF5252608}" type="datetimeFigureOut">
              <a:rPr lang="zh-CN" altLang="en-US" smtClean="0"/>
              <a:t>2021/6/22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5159C3-7B70-4BCB-BF58-6A65C423E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C3FF60-093D-42B9-80DC-33FBD10F8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1811-30DF-4BA9-934A-888919DD03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2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6264859A-EF1D-4C55-BEBD-B659CEF41A81}"/>
              </a:ext>
            </a:extLst>
          </p:cNvPr>
          <p:cNvGrpSpPr/>
          <p:nvPr/>
        </p:nvGrpSpPr>
        <p:grpSpPr>
          <a:xfrm>
            <a:off x="3789" y="0"/>
            <a:ext cx="12188211" cy="965010"/>
            <a:chOff x="-849908" y="76344"/>
            <a:chExt cx="12188211" cy="965010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51748347-4E48-4ABC-8BCC-135590F6AD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684" t="10360" r="10088" b="10461"/>
            <a:stretch/>
          </p:blipFill>
          <p:spPr>
            <a:xfrm>
              <a:off x="10407173" y="159665"/>
              <a:ext cx="931130" cy="881689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D2F3969E-CF1A-4535-9590-46D6CB910F8D}"/>
                </a:ext>
              </a:extLst>
            </p:cNvPr>
            <p:cNvSpPr txBox="1"/>
            <p:nvPr/>
          </p:nvSpPr>
          <p:spPr>
            <a:xfrm>
              <a:off x="176301" y="76344"/>
              <a:ext cx="10496840" cy="884858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altLang="zh-CN" sz="2400" dirty="0">
                  <a:effectLst>
                    <a:reflection blurRad="6350" stA="53000" endA="300" endPos="35500" dir="5400000" sy="-90000" algn="bl"/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Conference on Sustainable Solid Waste Treatments and Management</a:t>
              </a:r>
            </a:p>
            <a:p>
              <a:pPr algn="ctr">
                <a:spcAft>
                  <a:spcPts val="600"/>
                </a:spcAft>
              </a:pPr>
              <a:r>
                <a:rPr lang="zh-CN" altLang="en-US" sz="2400" dirty="0">
                  <a:effectLst>
                    <a:reflection blurRad="6350" stA="53000" endA="300" endPos="35500" dir="5400000" sy="-90000" algn="bl"/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第二届可持续固体废物处置与管理国际会议</a:t>
              </a:r>
              <a:endPara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F872C51B-CC4A-45CB-B737-8783DF2974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5304" t="13951" r="597" b="9769"/>
            <a:stretch/>
          </p:blipFill>
          <p:spPr>
            <a:xfrm>
              <a:off x="-849908" y="79513"/>
              <a:ext cx="1231122" cy="881689"/>
            </a:xfrm>
            <a:prstGeom prst="rect">
              <a:avLst/>
            </a:prstGeom>
          </p:spPr>
        </p:pic>
      </p:grp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FB9BEB7F-C99F-4160-8D37-C842A2086A75}"/>
              </a:ext>
            </a:extLst>
          </p:cNvPr>
          <p:cNvSpPr/>
          <p:nvPr/>
        </p:nvSpPr>
        <p:spPr>
          <a:xfrm>
            <a:off x="104099" y="878907"/>
            <a:ext cx="1851795" cy="6218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交通指南</a:t>
            </a: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1E461E3D-BC86-4FEE-9862-69746319EE5E}"/>
              </a:ext>
            </a:extLst>
          </p:cNvPr>
          <p:cNvSpPr/>
          <p:nvPr/>
        </p:nvSpPr>
        <p:spPr>
          <a:xfrm>
            <a:off x="1029997" y="1522729"/>
            <a:ext cx="10810069" cy="22215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高铁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火车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1. 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换乘：出发地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西安北（</a:t>
            </a:r>
            <a:r>
              <a:rPr lang="zh-C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西安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）→杨陵南（</a:t>
            </a:r>
            <a:r>
              <a:rPr lang="zh-C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杨陵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2. 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直达：出发地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杨陵南（</a:t>
            </a:r>
            <a:r>
              <a:rPr lang="zh-CN" alt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杨陵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注：抵达杨陵南站，可乘坐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路公交车（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07:00~19:00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打车（约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10~15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元）抵达杨凌农科田园酒店；</a:t>
            </a:r>
            <a:endParaRPr lang="en-US" altLang="zh-CN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抵达杨陵站，可乘坐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路公交车（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07:15~19:00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打车（约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12~20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元）抵达杨凌农科田园酒店。</a:t>
            </a:r>
            <a:endParaRPr lang="en-US" altLang="zh-CN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3EF68E35-01B1-4332-8799-4BA0933A8BE3}"/>
              </a:ext>
            </a:extLst>
          </p:cNvPr>
          <p:cNvSpPr/>
          <p:nvPr/>
        </p:nvSpPr>
        <p:spPr>
          <a:xfrm>
            <a:off x="1029996" y="3942302"/>
            <a:ext cx="10810069" cy="2785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飞机</a:t>
            </a:r>
            <a:endParaRPr lang="en-US" altLang="zh-CN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出发地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西安咸阳国际机场</a:t>
            </a:r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注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：（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）机场大巴：可乘坐机场大巴杨陵线至杨陵汽车站（时刻表为：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09:20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10:30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11:30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12:30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14:00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15:30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17:00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19:00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）         →  步行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550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米至高铁南站（自贸区），乘坐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路公交车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打车（约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10~15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元）至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杨凌农科田园酒店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；</a:t>
            </a:r>
            <a:endParaRPr lang="en-US" altLang="zh-CN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（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）出租车：从西安咸阳国际机场至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杨凌农科田园酒店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，约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90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公里，费用约为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280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元；</a:t>
            </a:r>
            <a:endParaRPr lang="en-US" altLang="zh-CN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  （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）机场城际：从西安咸阳国际机场步行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1000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米至机场西（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T1/T2/T3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）地铁站（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CI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东北口） → 乘坐机场城际至西安北站（约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8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站，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16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元，耗时约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个小时，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06:00~22:20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 → 乘坐高铁至杨陵南站 （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07:20~20:14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）→ 乘坐公交车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打车至杨凌农科田园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酒店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</a:p>
          <a:p>
            <a:pPr>
              <a:lnSpc>
                <a:spcPct val="150000"/>
              </a:lnSpc>
            </a:pPr>
            <a:endParaRPr lang="en-US" altLang="zh-CN" sz="14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0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320</Words>
  <Application>Microsoft Office PowerPoint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Times New Roman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renxiuna111</dc:creator>
  <cp:lastModifiedBy>张增强</cp:lastModifiedBy>
  <cp:revision>4</cp:revision>
  <dcterms:created xsi:type="dcterms:W3CDTF">2021-06-15T16:14:25Z</dcterms:created>
  <dcterms:modified xsi:type="dcterms:W3CDTF">2021-06-22T03:50:18Z</dcterms:modified>
</cp:coreProperties>
</file>